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486" r:id="rId2"/>
    <p:sldId id="427" r:id="rId3"/>
    <p:sldId id="428" r:id="rId4"/>
    <p:sldId id="425" r:id="rId5"/>
    <p:sldId id="456" r:id="rId6"/>
    <p:sldId id="457" r:id="rId7"/>
    <p:sldId id="365" r:id="rId8"/>
    <p:sldId id="366" r:id="rId9"/>
    <p:sldId id="467" r:id="rId10"/>
    <p:sldId id="488" r:id="rId11"/>
    <p:sldId id="489" r:id="rId12"/>
    <p:sldId id="263" r:id="rId13"/>
    <p:sldId id="444" r:id="rId14"/>
    <p:sldId id="327" r:id="rId15"/>
    <p:sldId id="479" r:id="rId16"/>
    <p:sldId id="480" r:id="rId17"/>
    <p:sldId id="443" r:id="rId18"/>
    <p:sldId id="314" r:id="rId19"/>
    <p:sldId id="264" r:id="rId20"/>
    <p:sldId id="315" r:id="rId21"/>
    <p:sldId id="462" r:id="rId22"/>
    <p:sldId id="452" r:id="rId23"/>
    <p:sldId id="461" r:id="rId24"/>
    <p:sldId id="419" r:id="rId25"/>
    <p:sldId id="487" r:id="rId26"/>
    <p:sldId id="282" r:id="rId27"/>
    <p:sldId id="287" r:id="rId28"/>
    <p:sldId id="481" r:id="rId29"/>
    <p:sldId id="284" r:id="rId30"/>
    <p:sldId id="285" r:id="rId31"/>
    <p:sldId id="463" r:id="rId32"/>
    <p:sldId id="288" r:id="rId33"/>
    <p:sldId id="436" r:id="rId34"/>
    <p:sldId id="464" r:id="rId35"/>
    <p:sldId id="447" r:id="rId36"/>
    <p:sldId id="483" r:id="rId37"/>
    <p:sldId id="48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ABAD"/>
    <a:srgbClr val="8EFD67"/>
    <a:srgbClr val="FFD5D7"/>
    <a:srgbClr val="FF7C80"/>
    <a:srgbClr val="E7FE5C"/>
    <a:srgbClr val="DAEC30"/>
    <a:srgbClr val="FBEEB7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89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2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3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29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04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2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6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3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8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8.wav"/><Relationship Id="rId7" Type="http://schemas.openxmlformats.org/officeDocument/2006/relationships/hyperlink" Target="http://zh.wikipedia.org/wiki/File:EscherichiaColi_NIAID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upload.wikimedia.org/wikipedia/commons/b/bb/PikiWiki_Israel_16542_Embroidery.jpg" TargetMode="External"/><Relationship Id="rId4" Type="http://schemas.openxmlformats.org/officeDocument/2006/relationships/audio" Target="../media/audio9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zh.wikipedia.org/wiki/File:Siberischer_tiger_de_edit02.jpg" TargetMode="External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hyperlink" Target="http://upload.wikimedia.org/wikipedia/commons/2/27/Teacher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ried_egg,_sunny_side_up.jpg" TargetMode="External"/><Relationship Id="rId3" Type="http://schemas.openxmlformats.org/officeDocument/2006/relationships/audio" Target="../media/audio14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10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audio" Target="../media/audio15.wav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3/33/USMC_Marathon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upload.wikimedia.org/wikipedia/commons/8/82/Doing_the_ALS_Ice_Bucket_Challenge_(14927191426).jpg" TargetMode="External"/><Relationship Id="rId10" Type="http://schemas.openxmlformats.org/officeDocument/2006/relationships/image" Target="../media/image30.png"/><Relationship Id="rId4" Type="http://schemas.openxmlformats.org/officeDocument/2006/relationships/audio" Target="../media/audio17.wav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://en.wikipedia.org/wiki/File:Romantic_fashion_model.JPG" TargetMode="Externa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audio" Target="../media/audio1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0.wav"/><Relationship Id="rId7" Type="http://schemas.openxmlformats.org/officeDocument/2006/relationships/hyperlink" Target="http://en.wikipedia.org/wiki/File:His_Master's_Voice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hyperlink" Target="http://upload.wikimedia.org/wikipedia/commons/5/59/Ru%C3%ADdo_Noise_041113GFDL.JPG" TargetMode="External"/><Relationship Id="rId10" Type="http://schemas.openxmlformats.org/officeDocument/2006/relationships/image" Target="../media/image47.jpeg"/><Relationship Id="rId4" Type="http://schemas.openxmlformats.org/officeDocument/2006/relationships/audio" Target="../media/audio14.wav"/><Relationship Id="rId9" Type="http://schemas.openxmlformats.org/officeDocument/2006/relationships/hyperlink" Target="http://en.wikipedia.org/wiki/File:Italian_Gas_Horn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42705"/>
          <a:stretch>
            <a:fillRect/>
          </a:stretch>
        </p:blipFill>
        <p:spPr bwMode="auto">
          <a:xfrm>
            <a:off x="0" y="4181475"/>
            <a:ext cx="9144000" cy="2559553"/>
          </a:xfrm>
          <a:prstGeom prst="rect">
            <a:avLst/>
          </a:prstGeom>
          <a:noFill/>
        </p:spPr>
      </p:pic>
      <p:pic>
        <p:nvPicPr>
          <p:cNvPr id="17411" name="Picture 3" descr="C:\Users\Meishing\Desktop\meizhou pics\44-4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514600"/>
            <a:ext cx="9144000" cy="1778000"/>
          </a:xfrm>
          <a:prstGeom prst="rect">
            <a:avLst/>
          </a:prstGeom>
          <a:noFill/>
        </p:spPr>
      </p:pic>
      <p:pic>
        <p:nvPicPr>
          <p:cNvPr id="17410" name="Picture 2" descr="C:\Users\Meishing\Desktop\meizhou pics\44-4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266766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1905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3000" y="32766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191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7620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91400" y="4191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7912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15200" y="16764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9200" y="6705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81370" r="72684"/>
          <a:stretch>
            <a:fillRect/>
          </a:stretch>
        </p:blipFill>
        <p:spPr bwMode="auto">
          <a:xfrm>
            <a:off x="6553200" y="0"/>
            <a:ext cx="2590800" cy="990600"/>
          </a:xfrm>
          <a:prstGeom prst="rect">
            <a:avLst/>
          </a:prstGeom>
          <a:noFill/>
        </p:spPr>
      </p:pic>
      <p:pic>
        <p:nvPicPr>
          <p:cNvPr id="25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32051" t="81370" r="34442"/>
          <a:stretch>
            <a:fillRect/>
          </a:stretch>
        </p:blipFill>
        <p:spPr bwMode="auto">
          <a:xfrm>
            <a:off x="0" y="762000"/>
            <a:ext cx="3505200" cy="984956"/>
          </a:xfrm>
          <a:prstGeom prst="rect">
            <a:avLst/>
          </a:prstGeom>
          <a:noFill/>
        </p:spPr>
      </p:pic>
      <p:pic>
        <p:nvPicPr>
          <p:cNvPr id="18434" name="Picture 2" descr="C:\Users\Meishing\Desktop\meizhou pics\44-5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76400"/>
            <a:ext cx="4740615" cy="5181600"/>
          </a:xfrm>
          <a:prstGeom prst="rect">
            <a:avLst/>
          </a:prstGeom>
          <a:noFill/>
        </p:spPr>
      </p:pic>
      <p:pic>
        <p:nvPicPr>
          <p:cNvPr id="18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62633" r="12590" b="22954"/>
          <a:stretch>
            <a:fillRect/>
          </a:stretch>
        </p:blipFill>
        <p:spPr bwMode="auto">
          <a:xfrm>
            <a:off x="0" y="0"/>
            <a:ext cx="6629400" cy="838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8382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3581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586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46482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6388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0" y="2514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7056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3001801"/>
            <a:ext cx="2733675" cy="3856199"/>
          </a:xfrm>
          <a:prstGeom prst="rect">
            <a:avLst/>
          </a:prstGeom>
          <a:noFill/>
        </p:spPr>
      </p:pic>
      <p:pic>
        <p:nvPicPr>
          <p:cNvPr id="58371" name="Picture 3" descr="C:\Users\Meishing\Desktop\meizhou pics\44-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219200"/>
            <a:ext cx="4069158" cy="15240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6705600" y="8382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620187" y="1295400"/>
            <a:ext cx="2133600" cy="1642348"/>
          </a:xfrm>
          <a:prstGeom prst="irregularSeal1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细菌</a:t>
            </a:r>
            <a:endParaRPr lang="en-US" sz="3200" dirty="0">
              <a:solidFill>
                <a:schemeClr val="bg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1600" y="2438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细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10668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纟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1295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5060" name="Picture 4" descr="File:PikiWiki Israel 16542 Embroider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352800"/>
            <a:ext cx="3467100" cy="247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6096000"/>
            <a:ext cx="6172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小美是个做事很认真的人 </a:t>
            </a:r>
            <a:r>
              <a:rPr lang="zh-TW" altLang="en-US" sz="2800" dirty="0" smtClean="0"/>
              <a:t>。</a:t>
            </a:r>
            <a:endParaRPr lang="en-US" sz="2800" dirty="0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5486400" y="6172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 descr="大腸桿菌门Escherichia coli">
            <a:hlinkClick r:id="rId7" tooltip="大腸桿菌门Escherichia coli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02151">
            <a:off x="5489794" y="2454810"/>
            <a:ext cx="3175000" cy="3200400"/>
          </a:xfrm>
          <a:prstGeom prst="irregularSeal2">
            <a:avLst/>
          </a:prstGeom>
          <a:noFill/>
        </p:spPr>
      </p:pic>
      <p:pic>
        <p:nvPicPr>
          <p:cNvPr id="9219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r="85000"/>
          <a:stretch>
            <a:fillRect/>
          </a:stretch>
        </p:blipFill>
        <p:spPr bwMode="auto">
          <a:xfrm>
            <a:off x="609600" y="1066800"/>
            <a:ext cx="1524000" cy="122774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25" grpId="0"/>
      <p:bldP spid="25" grpId="1"/>
      <p:bldP spid="28" grpId="0"/>
      <p:bldP spid="2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43600" y="24384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马马虎虎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895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虎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西伯利亞虎（Panthera tigris altaica）">
            <a:hlinkClick r:id="rId5" tooltip="西伯利亞虎（Panthera tigris altaica）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10000"/>
            <a:ext cx="2571750" cy="193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1" name="Picture 3" descr="C:\Users\Meishing\Desktop\課本故事圖檔\L4-4 (1)\404-s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1" y="3429001"/>
            <a:ext cx="25908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Meishing\Desktop\meizhou pics\虎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277014" y="990600"/>
            <a:ext cx="5476462" cy="1143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6172200"/>
            <a:ext cx="5867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小王这次考试考得怎麽样？</a:t>
            </a:r>
          </a:p>
        </p:txBody>
      </p:sp>
      <p:sp>
        <p:nvSpPr>
          <p:cNvPr id="14" name="Action Button: Sound 13">
            <a:hlinkClick r:id="" action="ppaction://noaction" highlightClick="1"/>
          </p:cNvPr>
          <p:cNvSpPr/>
          <p:nvPr/>
        </p:nvSpPr>
        <p:spPr>
          <a:xfrm>
            <a:off x="5410200" y="62484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15000" r="70000"/>
          <a:stretch>
            <a:fillRect/>
          </a:stretch>
        </p:blipFill>
        <p:spPr bwMode="auto">
          <a:xfrm>
            <a:off x="685800" y="1219200"/>
            <a:ext cx="1371600" cy="110496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esktop\meizhou pics\44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8875059" cy="5029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304800" y="3200400"/>
            <a:ext cx="8610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2672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51816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61722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44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1371600"/>
            <a:ext cx="8153400" cy="5260257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752600" y="3429000"/>
            <a:ext cx="6705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4495800"/>
            <a:ext cx="419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5410200"/>
            <a:ext cx="281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52600" y="6477000"/>
            <a:ext cx="449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5600" y="20574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3048000"/>
            <a:ext cx="1828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3400" y="12954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昔</a:t>
            </a:r>
            <a:endParaRPr lang="en-US" altLang="zh-TW" sz="10000" b="1" dirty="0" smtClean="0"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3276600"/>
            <a:ext cx="15240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1800" y="4572000"/>
            <a:ext cx="15240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找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>
            <a:off x="7467600" y="4046041"/>
            <a:ext cx="0" cy="518518"/>
          </a:xfrm>
          <a:prstGeom prst="straightConnector1">
            <a:avLst/>
          </a:prstGeom>
          <a:ln w="76200">
            <a:solidFill>
              <a:srgbClr val="69FD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9600" y="4191000"/>
            <a:ext cx="12192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Chaparral Pro Light" pitchFamily="18" charset="0"/>
                <a:ea typeface="Adobe Heiti Std R" pitchFamily="34" charset="-128"/>
              </a:rPr>
              <a:t>５</a:t>
            </a:r>
            <a:endParaRPr lang="en-US" sz="6000" dirty="0">
              <a:latin typeface="Chaparral Pro Light" pitchFamily="18" charset="0"/>
              <a:ea typeface="Adobe Heiti Std R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0" y="4038600"/>
            <a:ext cx="129540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Candara" pitchFamily="34" charset="0"/>
                <a:ea typeface="Adobe Heiti Std R" pitchFamily="34" charset="-128"/>
              </a:rPr>
              <a:t>s</a:t>
            </a:r>
            <a:endParaRPr lang="en-US" sz="8000" dirty="0">
              <a:latin typeface="Candara" pitchFamily="34" charset="0"/>
              <a:ea typeface="Adobe Heiti Std R" pitchFamily="34" charset="-128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981200" y="44958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0000" r="55000"/>
          <a:stretch>
            <a:fillRect/>
          </a:stretch>
        </p:blipFill>
        <p:spPr bwMode="auto">
          <a:xfrm>
            <a:off x="1143000" y="1066800"/>
            <a:ext cx="1524000" cy="1227741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3581400" y="1295400"/>
            <a:ext cx="76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b="1" dirty="0" smtClean="0">
                <a:solidFill>
                  <a:srgbClr val="FF0000"/>
                </a:solidFill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钅</a:t>
            </a:r>
            <a:endParaRPr lang="en-US" altLang="zh-TW" sz="11000" b="1" dirty="0" smtClean="0">
              <a:solidFill>
                <a:srgbClr val="FF0000"/>
              </a:solidFill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/>
      <p:bldP spid="26" grpId="1"/>
      <p:bldP spid="20" grpId="0" animBg="1"/>
      <p:bldP spid="21" grpId="0" animBg="1"/>
      <p:bldP spid="24" grpId="0" animBg="1"/>
      <p:bldP spid="25" grpId="0" animBg="1"/>
      <p:bldP spid="30" grpId="0" animBg="1"/>
      <p:bldP spid="38" grpId="0"/>
      <p:bldP spid="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828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认错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28194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认真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19200" y="3810000"/>
            <a:ext cx="1998684" cy="2819400"/>
          </a:xfrm>
          <a:prstGeom prst="rect">
            <a:avLst/>
          </a:prstGeom>
          <a:noFill/>
        </p:spPr>
      </p:pic>
      <p:pic>
        <p:nvPicPr>
          <p:cNvPr id="18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45000" r="40000"/>
          <a:stretch>
            <a:fillRect/>
          </a:stretch>
        </p:blipFill>
        <p:spPr bwMode="auto">
          <a:xfrm>
            <a:off x="914400" y="1219200"/>
            <a:ext cx="1371600" cy="110496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352800" y="762000"/>
            <a:ext cx="60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dirty="0" smtClean="0">
                <a:latin typeface="Adobe Kaiti Std R" pitchFamily="18" charset="-128"/>
                <a:ea typeface="Adobe Kaiti Std R" pitchFamily="18" charset="-128"/>
              </a:rPr>
              <a:t>讠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4800" y="838200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9" grpId="0"/>
      <p:bldP spid="19" grpId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066800" y="32004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师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3810000"/>
            <a:ext cx="106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dirty="0" smtClean="0">
                <a:latin typeface="Adobe Kaiti Std R" pitchFamily="18" charset="-128"/>
                <a:ea typeface="Adobe Kaiti Std R" pitchFamily="18" charset="-128"/>
              </a:rPr>
              <a:t>帅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巾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File:Teach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3316772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0000" r="25000"/>
          <a:stretch>
            <a:fillRect/>
          </a:stretch>
        </p:blipFill>
        <p:spPr bwMode="auto">
          <a:xfrm>
            <a:off x="1143000" y="990600"/>
            <a:ext cx="1655362" cy="133356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/>
      <p:bldP spid="15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52800" y="1066800"/>
            <a:ext cx="1052512" cy="406400"/>
            <a:chOff x="2833688" y="736600"/>
            <a:chExt cx="3879850" cy="1487487"/>
          </a:xfrm>
        </p:grpSpPr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2833688" y="846137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3556000" y="1195387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3859213" y="1617662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4864100" y="736600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257800" y="1066800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692775" y="1525587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00400" y="11430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esktop\meizhou pics\pics\pics\12.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95600"/>
            <a:ext cx="4694538" cy="3581400"/>
          </a:xfrm>
          <a:prstGeom prst="rect">
            <a:avLst/>
          </a:prstGeom>
          <a:noFill/>
        </p:spPr>
      </p:pic>
      <p:sp>
        <p:nvSpPr>
          <p:cNvPr id="16" name="Oval Callout 15"/>
          <p:cNvSpPr/>
          <p:nvPr/>
        </p:nvSpPr>
        <p:spPr>
          <a:xfrm>
            <a:off x="4038600" y="2819400"/>
            <a:ext cx="1828800" cy="1219200"/>
          </a:xfrm>
          <a:prstGeom prst="wedgeEllipseCallout">
            <a:avLst>
              <a:gd name="adj1" fmla="val -65481"/>
              <a:gd name="adj2" fmla="val 93952"/>
            </a:avLst>
          </a:prstGeom>
          <a:solidFill>
            <a:srgbClr val="FFABAD"/>
          </a:solidFill>
          <a:ln>
            <a:solidFill>
              <a:srgbClr val="FFD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67200" y="3124200"/>
            <a:ext cx="1371600" cy="64633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回答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791200" y="1752600"/>
            <a:ext cx="2209800" cy="1219200"/>
            <a:chOff x="5791200" y="1752600"/>
            <a:chExt cx="2209800" cy="1219200"/>
          </a:xfrm>
        </p:grpSpPr>
        <p:sp>
          <p:nvSpPr>
            <p:cNvPr id="17" name="Oval Callout 16"/>
            <p:cNvSpPr/>
            <p:nvPr/>
          </p:nvSpPr>
          <p:spPr>
            <a:xfrm>
              <a:off x="5943600" y="1752600"/>
              <a:ext cx="1828800" cy="1219200"/>
            </a:xfrm>
            <a:prstGeom prst="wedgeEllipseCallout">
              <a:avLst>
                <a:gd name="adj1" fmla="val -74352"/>
                <a:gd name="adj2" fmla="val 67339"/>
              </a:avLst>
            </a:prstGeom>
            <a:solidFill>
              <a:srgbClr val="69FD35"/>
            </a:solidFill>
            <a:ln>
              <a:solidFill>
                <a:srgbClr val="8EFD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1200" y="2133600"/>
              <a:ext cx="2209800" cy="5232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这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是一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张纸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391400" y="11430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答案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47800" y="2286000"/>
            <a:ext cx="1676400" cy="1143000"/>
            <a:chOff x="1447800" y="2286000"/>
            <a:chExt cx="1676400" cy="1143000"/>
          </a:xfrm>
        </p:grpSpPr>
        <p:sp>
          <p:nvSpPr>
            <p:cNvPr id="22" name="Oval Callout 21"/>
            <p:cNvSpPr/>
            <p:nvPr/>
          </p:nvSpPr>
          <p:spPr>
            <a:xfrm>
              <a:off x="1447800" y="2286000"/>
              <a:ext cx="1524000" cy="1143000"/>
            </a:xfrm>
            <a:prstGeom prst="wedgeEllipseCallout">
              <a:avLst>
                <a:gd name="adj1" fmla="val -25672"/>
                <a:gd name="adj2" fmla="val 8830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800" y="25908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Adobe Kaiti Std R" pitchFamily="18" charset="-128"/>
                  <a:ea typeface="Adobe Kaiti Std R" pitchFamily="18" charset="-128"/>
                </a:rPr>
                <a:t>这</a:t>
              </a:r>
              <a:r>
                <a:rPr lang="zh-TW" altLang="en-US" sz="2400" dirty="0" smtClean="0">
                  <a:latin typeface="Adobe Kaiti Std R" pitchFamily="18" charset="-128"/>
                  <a:ea typeface="Adobe Kaiti Std R" pitchFamily="18" charset="-128"/>
                </a:rPr>
                <a:t>是什</a:t>
              </a:r>
              <a:r>
                <a:rPr lang="zh-CN" altLang="en-US" sz="2400" dirty="0" smtClean="0">
                  <a:latin typeface="Adobe Kaiti Std R" pitchFamily="18" charset="-128"/>
                  <a:ea typeface="Adobe Kaiti Std R" pitchFamily="18" charset="-128"/>
                </a:rPr>
                <a:t>么</a:t>
              </a:r>
              <a:r>
                <a:rPr lang="en-US" altLang="zh-TW" sz="24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4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5" name="Curved Left Arrow 24"/>
          <p:cNvSpPr/>
          <p:nvPr/>
        </p:nvSpPr>
        <p:spPr>
          <a:xfrm rot="2699770">
            <a:off x="8070630" y="1910226"/>
            <a:ext cx="547330" cy="12858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85800" y="1143000"/>
            <a:ext cx="1371600" cy="1181369"/>
            <a:chOff x="685800" y="1143000"/>
            <a:chExt cx="1371600" cy="1181369"/>
          </a:xfrm>
        </p:grpSpPr>
        <p:pic>
          <p:nvPicPr>
            <p:cNvPr id="20" name="Picture 3" descr="C:\Users\Meishing\Desktop\meizhou pics\44-29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72500" r="14167"/>
            <a:stretch>
              <a:fillRect/>
            </a:stretch>
          </p:blipFill>
          <p:spPr bwMode="auto">
            <a:xfrm>
              <a:off x="685800" y="1143000"/>
              <a:ext cx="1371600" cy="1181369"/>
            </a:xfrm>
            <a:prstGeom prst="rect">
              <a:avLst/>
            </a:prstGeom>
            <a:noFill/>
          </p:spPr>
        </p:pic>
        <p:sp>
          <p:nvSpPr>
            <p:cNvPr id="37" name="Rectangle 36"/>
            <p:cNvSpPr/>
            <p:nvPr/>
          </p:nvSpPr>
          <p:spPr>
            <a:xfrm>
              <a:off x="1524000" y="1600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6" grpId="0" animBg="1"/>
      <p:bldP spid="28" grpId="0" animBg="1"/>
      <p:bldP spid="21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meizhou pics\44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9082812" cy="4876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447800" y="34290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00200" y="4343400"/>
            <a:ext cx="297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54102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400800"/>
            <a:ext cx="350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15000" y="18288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1752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914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是非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题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914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题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8382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Meishing\Desktop\meizhou pics\pics\pics\tàºtëç 1(1)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33400" y="4419600"/>
            <a:ext cx="2159000" cy="1619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3600" y="13716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改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变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34290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变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少了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pics\pics\tàºtëç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343400"/>
            <a:ext cx="2133600" cy="1600200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>
            <a:off x="2438400" y="53340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upload.wikimedia.org/wikipedia/commons/thumb/5/5e/Chicken_egg_2009-06-04.jpg/640px-Chicken_egg_2009-06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165663"/>
            <a:ext cx="1447800" cy="2025337"/>
          </a:xfrm>
          <a:prstGeom prst="rect">
            <a:avLst/>
          </a:prstGeom>
          <a:noFill/>
        </p:spPr>
      </p:pic>
      <p:cxnSp>
        <p:nvCxnSpPr>
          <p:cNvPr id="36" name="Straight Arrow Connector 35"/>
          <p:cNvCxnSpPr/>
          <p:nvPr/>
        </p:nvCxnSpPr>
        <p:spPr>
          <a:xfrm>
            <a:off x="6019800" y="32004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upload.wikimedia.org/wikipedia/commons/thumb/0/02/Fried_egg%2C_sunny_side_up.jpg/220px-Fried_egg%2C_sunny_side_up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362200"/>
            <a:ext cx="1890963" cy="1633105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變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4343400"/>
            <a:ext cx="1600200" cy="2103633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33400" y="6172200"/>
            <a:ext cx="6400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王老师来了！你看她一点都没变！</a:t>
            </a:r>
            <a:endParaRPr lang="en-US" sz="2800" dirty="0"/>
          </a:p>
        </p:txBody>
      </p:sp>
      <p:sp>
        <p:nvSpPr>
          <p:cNvPr id="34" name="Action Button: Sound 33">
            <a:hlinkClick r:id="" action="ppaction://noaction" highlightClick="1"/>
          </p:cNvPr>
          <p:cNvSpPr/>
          <p:nvPr/>
        </p:nvSpPr>
        <p:spPr>
          <a:xfrm>
            <a:off x="6172200" y="6324600"/>
            <a:ext cx="457200" cy="3048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C:\Users\Meishing\Desktop\meizhou pics\44-38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l="84167"/>
          <a:stretch>
            <a:fillRect/>
          </a:stretch>
        </p:blipFill>
        <p:spPr bwMode="auto">
          <a:xfrm>
            <a:off x="838200" y="1371600"/>
            <a:ext cx="1447800" cy="1104967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2743200" y="10668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latin typeface="Adobe Kaiti Std R" pitchFamily="18" charset="-128"/>
                <a:ea typeface="Adobe Kaiti Std R" pitchFamily="18" charset="-128"/>
              </a:rPr>
              <a:t>亦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19400" y="18288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2" grpId="0" animBg="1"/>
      <p:bldP spid="38" grpId="0"/>
      <p:bldP spid="38" grpId="1"/>
      <p:bldP spid="39" grpId="0"/>
      <p:bldP spid="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meizhou pics\44-4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8839200" cy="428450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00200" y="35052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6400" y="45720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56388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990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天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990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变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190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早上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46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中午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571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热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" y="57912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很冷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571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晚上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马马虎虎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838200"/>
            <a:ext cx="4343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讨论家中谁做事最马马虎虎，为什麽？</a:t>
            </a: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048001" y="39624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忍耐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200" y="6642556"/>
            <a:ext cx="152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/>
              <a:t>Wiki,org</a:t>
            </a:r>
            <a:r>
              <a:rPr lang="en-US" sz="800" dirty="0" smtClean="0"/>
              <a:t>-ice buck challenge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14478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File:Doing the ALS Ice Bucket Challenge (14927191426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895600"/>
            <a:ext cx="2438400" cy="3679097"/>
          </a:xfrm>
          <a:prstGeom prst="rect">
            <a:avLst/>
          </a:prstGeom>
          <a:noFill/>
        </p:spPr>
      </p:pic>
      <p:pic>
        <p:nvPicPr>
          <p:cNvPr id="21508" name="Picture 4" descr="File:USMC Maratho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3344418"/>
            <a:ext cx="4724400" cy="32362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124200" y="2590800"/>
            <a:ext cx="5791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我现在想去洗手间，妳呢？</a:t>
            </a:r>
          </a:p>
        </p:txBody>
      </p:sp>
      <p:sp>
        <p:nvSpPr>
          <p:cNvPr id="13" name="Action Button: Sound 12">
            <a:hlinkClick r:id="" action="ppaction://noaction" highlightClick="1"/>
          </p:cNvPr>
          <p:cNvSpPr/>
          <p:nvPr/>
        </p:nvSpPr>
        <p:spPr>
          <a:xfrm>
            <a:off x="7924800" y="2743200"/>
            <a:ext cx="381000" cy="3048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9144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刃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2000" y="1158240"/>
            <a:ext cx="1371600" cy="1280160"/>
            <a:chOff x="762000" y="1158240"/>
            <a:chExt cx="1371600" cy="1280160"/>
          </a:xfrm>
        </p:grpSpPr>
        <p:pic>
          <p:nvPicPr>
            <p:cNvPr id="5123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r="87528"/>
            <a:stretch>
              <a:fillRect/>
            </a:stretch>
          </p:blipFill>
          <p:spPr bwMode="auto">
            <a:xfrm>
              <a:off x="762000" y="1158240"/>
              <a:ext cx="1371600" cy="128016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676400" y="16764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C:\Users\Meishing\Desktop\meizhou pics\忍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399" y="1143000"/>
            <a:ext cx="4162097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1" grpId="0"/>
      <p:bldP spid="11" grpId="1"/>
      <p:bldP spid="12" grpId="0" animBg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meizhou pics\44-4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76400"/>
            <a:ext cx="9144000" cy="3758711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41148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3400" y="5334000"/>
            <a:ext cx="838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162800" y="25146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胖子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2514600"/>
            <a:ext cx="182083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52800" y="1143000"/>
            <a:ext cx="657225" cy="1414463"/>
            <a:chOff x="3205162" y="3886200"/>
            <a:chExt cx="1795463" cy="2557463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205162" y="4070350"/>
              <a:ext cx="717550" cy="2309813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657600" y="3886200"/>
              <a:ext cx="1343025" cy="2557463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113212" y="5854700"/>
              <a:ext cx="527050" cy="588963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822700" y="4532313"/>
              <a:ext cx="641350" cy="40005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3778250" y="5037138"/>
              <a:ext cx="839787" cy="57150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62400" y="1066800"/>
            <a:ext cx="990600" cy="1600200"/>
            <a:chOff x="3962400" y="1066800"/>
            <a:chExt cx="990600" cy="1600200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4127500" y="1386474"/>
              <a:ext cx="182800" cy="169158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4565349" y="1302124"/>
              <a:ext cx="305101" cy="200789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4141428" y="1608350"/>
              <a:ext cx="646762" cy="14425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3962400" y="1880674"/>
              <a:ext cx="990600" cy="268614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4352658" y="1066800"/>
              <a:ext cx="172793" cy="16002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60" name="Picture 4" descr="Thick, Overweight, Obesity, Weight, Misshap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3691944" cy="2457450"/>
          </a:xfrm>
          <a:prstGeom prst="rect">
            <a:avLst/>
          </a:prstGeom>
          <a:noFill/>
        </p:spPr>
      </p:pic>
      <p:pic>
        <p:nvPicPr>
          <p:cNvPr id="19462" name="Picture 6" descr="Romantic fashion mode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362200"/>
            <a:ext cx="2476500" cy="3714751"/>
          </a:xfrm>
          <a:prstGeom prst="rect">
            <a:avLst/>
          </a:prstGeom>
          <a:noFill/>
        </p:spPr>
      </p:pic>
      <p:sp>
        <p:nvSpPr>
          <p:cNvPr id="26" name="Right Arrow 25"/>
          <p:cNvSpPr/>
          <p:nvPr/>
        </p:nvSpPr>
        <p:spPr>
          <a:xfrm>
            <a:off x="3429000" y="4419600"/>
            <a:ext cx="13716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62000" y="1005840"/>
            <a:ext cx="1371600" cy="1280160"/>
            <a:chOff x="762000" y="1005840"/>
            <a:chExt cx="1371600" cy="1280160"/>
          </a:xfrm>
        </p:grpSpPr>
        <p:pic>
          <p:nvPicPr>
            <p:cNvPr id="24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14134" r="73394"/>
            <a:stretch>
              <a:fillRect/>
            </a:stretch>
          </p:blipFill>
          <p:spPr bwMode="auto">
            <a:xfrm>
              <a:off x="762000" y="1005840"/>
              <a:ext cx="1371600" cy="1280160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1752600" y="1600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943600"/>
            <a:ext cx="6781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讨论推廌影片： 作面不马虎 </a:t>
            </a:r>
            <a:r>
              <a:rPr lang="en-US" altLang="zh-TW" dirty="0" smtClean="0"/>
              <a:t>https://www.youtube.com/watch?v=I4BUta5yHvw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49304" y="1371600"/>
            <a:ext cx="707263" cy="1096614"/>
            <a:chOff x="3596504" y="1295400"/>
            <a:chExt cx="707263" cy="1096614"/>
          </a:xfrm>
        </p:grpSpPr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3596504" y="1373071"/>
              <a:ext cx="153308" cy="1018943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3642496" y="1295400"/>
              <a:ext cx="661271" cy="1039348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3733800" y="1676400"/>
              <a:ext cx="476278" cy="148102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3733800" y="1981200"/>
              <a:ext cx="482922" cy="131646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31"/>
          <p:cNvSpPr>
            <a:spLocks/>
          </p:cNvSpPr>
          <p:nvPr/>
        </p:nvSpPr>
        <p:spPr bwMode="auto">
          <a:xfrm>
            <a:off x="6629400" y="2328669"/>
            <a:ext cx="1371600" cy="230381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Meishing\Desktop\meizhou pics\且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81400" y="2819400"/>
            <a:ext cx="5305425" cy="1720893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而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334000"/>
            <a:ext cx="5976257" cy="1219200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304800" y="3657600"/>
            <a:ext cx="1387929" cy="1295400"/>
            <a:chOff x="304800" y="3657600"/>
            <a:chExt cx="1387929" cy="1295400"/>
          </a:xfrm>
        </p:grpSpPr>
        <p:pic>
          <p:nvPicPr>
            <p:cNvPr id="15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29100" r="58428"/>
            <a:stretch>
              <a:fillRect/>
            </a:stretch>
          </p:blipFill>
          <p:spPr bwMode="auto">
            <a:xfrm>
              <a:off x="304800" y="3657600"/>
              <a:ext cx="1387929" cy="12954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219200" y="41910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24400" y="1371600"/>
            <a:ext cx="1295400" cy="1295400"/>
            <a:chOff x="4724400" y="1371600"/>
            <a:chExt cx="1295400" cy="1295400"/>
          </a:xfrm>
        </p:grpSpPr>
        <p:pic>
          <p:nvPicPr>
            <p:cNvPr id="8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44067" r="44293"/>
            <a:stretch>
              <a:fillRect/>
            </a:stretch>
          </p:blipFill>
          <p:spPr bwMode="auto">
            <a:xfrm>
              <a:off x="4724400" y="1371600"/>
              <a:ext cx="1295400" cy="12954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5638800" y="19050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3-1 (1)\Slid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540000" cy="190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971800" y="1981200"/>
            <a:ext cx="6019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每天早上只喝果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汁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牛奶</a:t>
            </a:r>
            <a:r>
              <a:rPr lang="zh-TW" altLang="en-US" sz="32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而已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990600"/>
            <a:ext cx="1600199" cy="646331"/>
          </a:xfrm>
          <a:prstGeom prst="rect">
            <a:avLst/>
          </a:prstGeom>
          <a:solidFill>
            <a:srgbClr val="69FD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而已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3733800"/>
            <a:ext cx="15087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而且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7" name="Picture 3" descr="C:\Users\Meishing\Desktop\課本故事圖檔\L2-7 (1)\Slid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0"/>
            <a:ext cx="2514600" cy="1885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971800" y="5105400"/>
            <a:ext cx="60198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年不只是怕看到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色</a:t>
            </a:r>
            <a:r>
              <a:rPr lang="zh-TW" altLang="en-US" sz="32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而且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怕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听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到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爆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竹的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声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音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543800" y="7620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天燈</a:t>
            </a:r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1600200"/>
            <a:ext cx="2286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忽然</a:t>
            </a:r>
            <a:r>
              <a:rPr lang="zh-TW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下雪</a:t>
            </a:r>
            <a:r>
              <a:rPr lang="en-US" altLang="zh-TW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2192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勿</a:t>
            </a:r>
            <a:endParaRPr lang="en-US" altLang="zh-TW" sz="8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18288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esktop\meizhou pics\pics\pics\12.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438400"/>
            <a:ext cx="2590800" cy="19929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59436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今天的天</a:t>
            </a:r>
            <a:r>
              <a:rPr lang="zh-CN" altLang="en-US" sz="2800" dirty="0" smtClean="0"/>
              <a:t>气</a:t>
            </a:r>
            <a:r>
              <a:rPr lang="zh-TW" altLang="en-US" sz="2800" dirty="0" smtClean="0"/>
              <a:t>真奇怪！</a:t>
            </a:r>
            <a:endParaRPr lang="en-US" sz="2800" dirty="0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477000" y="6019800"/>
            <a:ext cx="3048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esktop\課本故事圖檔\L1-2\Slid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810000"/>
            <a:ext cx="2641600" cy="1981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62000" y="3048000"/>
            <a:ext cx="3200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忽然</a:t>
            </a:r>
            <a:r>
              <a:rPr lang="zh-CN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飞</a:t>
            </a:r>
            <a:r>
              <a:rPr lang="zh-TW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了起</a:t>
            </a:r>
            <a:r>
              <a:rPr lang="zh-CN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en-US" altLang="zh-TW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600" y="1463040"/>
            <a:ext cx="1371600" cy="1280160"/>
            <a:chOff x="990600" y="1463040"/>
            <a:chExt cx="1371600" cy="1280160"/>
          </a:xfrm>
        </p:grpSpPr>
        <p:pic>
          <p:nvPicPr>
            <p:cNvPr id="22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58201" r="29327"/>
            <a:stretch>
              <a:fillRect/>
            </a:stretch>
          </p:blipFill>
          <p:spPr bwMode="auto">
            <a:xfrm>
              <a:off x="990600" y="1463040"/>
              <a:ext cx="1371600" cy="128016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905000" y="19812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7" grpId="1"/>
      <p:bldP spid="8" grpId="0"/>
      <p:bldP spid="8" grpId="1"/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Meishing\Desktop\meizhou pics\pics\pics\6.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235585"/>
            <a:ext cx="914400" cy="907914"/>
          </a:xfrm>
          <a:prstGeom prst="ellipse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71800" y="1066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然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6211669"/>
            <a:ext cx="4953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乌云来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果然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下起雨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5486400"/>
            <a:ext cx="5715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出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2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然</a:t>
            </a:r>
            <a:r>
              <a:rPr lang="zh-CN" altLang="en-US" sz="2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后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天空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就出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现彩虹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057400"/>
            <a:ext cx="990600" cy="228600"/>
            <a:chOff x="976313" y="5214938"/>
            <a:chExt cx="3792537" cy="1012825"/>
          </a:xfrm>
        </p:grpSpPr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976313" y="5329238"/>
              <a:ext cx="493712" cy="898525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487" y="7"/>
                </a:cxn>
                <a:cxn ang="0">
                  <a:pos x="499" y="19"/>
                </a:cxn>
                <a:cxn ang="0">
                  <a:pos x="512" y="36"/>
                </a:cxn>
                <a:cxn ang="0">
                  <a:pos x="524" y="59"/>
                </a:cxn>
                <a:cxn ang="0">
                  <a:pos x="541" y="101"/>
                </a:cxn>
                <a:cxn ang="0">
                  <a:pos x="570" y="168"/>
                </a:cxn>
                <a:cxn ang="0">
                  <a:pos x="593" y="230"/>
                </a:cxn>
                <a:cxn ang="0">
                  <a:pos x="608" y="287"/>
                </a:cxn>
                <a:cxn ang="0">
                  <a:pos x="618" y="337"/>
                </a:cxn>
                <a:cxn ang="0">
                  <a:pos x="621" y="385"/>
                </a:cxn>
                <a:cxn ang="0">
                  <a:pos x="618" y="464"/>
                </a:cxn>
                <a:cxn ang="0">
                  <a:pos x="604" y="543"/>
                </a:cxn>
                <a:cxn ang="0">
                  <a:pos x="581" y="623"/>
                </a:cxn>
                <a:cxn ang="0">
                  <a:pos x="550" y="706"/>
                </a:cxn>
                <a:cxn ang="0">
                  <a:pos x="514" y="790"/>
                </a:cxn>
                <a:cxn ang="0">
                  <a:pos x="485" y="858"/>
                </a:cxn>
                <a:cxn ang="0">
                  <a:pos x="460" y="911"/>
                </a:cxn>
                <a:cxn ang="0">
                  <a:pos x="431" y="961"/>
                </a:cxn>
                <a:cxn ang="0">
                  <a:pos x="399" y="1005"/>
                </a:cxn>
                <a:cxn ang="0">
                  <a:pos x="360" y="1044"/>
                </a:cxn>
                <a:cxn ang="0">
                  <a:pos x="318" y="1080"/>
                </a:cxn>
                <a:cxn ang="0">
                  <a:pos x="278" y="1109"/>
                </a:cxn>
                <a:cxn ang="0">
                  <a:pos x="253" y="1120"/>
                </a:cxn>
                <a:cxn ang="0">
                  <a:pos x="228" y="1128"/>
                </a:cxn>
                <a:cxn ang="0">
                  <a:pos x="201" y="1132"/>
                </a:cxn>
                <a:cxn ang="0">
                  <a:pos x="161" y="1128"/>
                </a:cxn>
                <a:cxn ang="0">
                  <a:pos x="126" y="1117"/>
                </a:cxn>
                <a:cxn ang="0">
                  <a:pos x="94" y="1097"/>
                </a:cxn>
                <a:cxn ang="0">
                  <a:pos x="63" y="1072"/>
                </a:cxn>
                <a:cxn ang="0">
                  <a:pos x="38" y="1042"/>
                </a:cxn>
                <a:cxn ang="0">
                  <a:pos x="17" y="986"/>
                </a:cxn>
                <a:cxn ang="0">
                  <a:pos x="3" y="915"/>
                </a:cxn>
                <a:cxn ang="0">
                  <a:pos x="0" y="842"/>
                </a:cxn>
                <a:cxn ang="0">
                  <a:pos x="3" y="781"/>
                </a:cxn>
                <a:cxn ang="0">
                  <a:pos x="17" y="717"/>
                </a:cxn>
                <a:cxn ang="0">
                  <a:pos x="50" y="646"/>
                </a:cxn>
                <a:cxn ang="0">
                  <a:pos x="105" y="568"/>
                </a:cxn>
                <a:cxn ang="0">
                  <a:pos x="155" y="495"/>
                </a:cxn>
                <a:cxn ang="0">
                  <a:pos x="201" y="426"/>
                </a:cxn>
                <a:cxn ang="0">
                  <a:pos x="243" y="364"/>
                </a:cxn>
                <a:cxn ang="0">
                  <a:pos x="280" y="307"/>
                </a:cxn>
                <a:cxn ang="0">
                  <a:pos x="312" y="257"/>
                </a:cxn>
                <a:cxn ang="0">
                  <a:pos x="339" y="211"/>
                </a:cxn>
                <a:cxn ang="0">
                  <a:pos x="362" y="170"/>
                </a:cxn>
                <a:cxn ang="0">
                  <a:pos x="380" y="134"/>
                </a:cxn>
                <a:cxn ang="0">
                  <a:pos x="393" y="105"/>
                </a:cxn>
                <a:cxn ang="0">
                  <a:pos x="403" y="73"/>
                </a:cxn>
                <a:cxn ang="0">
                  <a:pos x="414" y="44"/>
                </a:cxn>
                <a:cxn ang="0">
                  <a:pos x="428" y="23"/>
                </a:cxn>
                <a:cxn ang="0">
                  <a:pos x="441" y="9"/>
                </a:cxn>
                <a:cxn ang="0">
                  <a:pos x="458" y="2"/>
                </a:cxn>
                <a:cxn ang="0">
                  <a:pos x="470" y="0"/>
                </a:cxn>
              </a:cxnLst>
              <a:rect l="0" t="0" r="r" b="b"/>
              <a:pathLst>
                <a:path w="621" h="1132">
                  <a:moveTo>
                    <a:pt x="470" y="0"/>
                  </a:moveTo>
                  <a:lnTo>
                    <a:pt x="472" y="0"/>
                  </a:lnTo>
                  <a:lnTo>
                    <a:pt x="476" y="2"/>
                  </a:lnTo>
                  <a:lnTo>
                    <a:pt x="479" y="2"/>
                  </a:lnTo>
                  <a:lnTo>
                    <a:pt x="483" y="3"/>
                  </a:lnTo>
                  <a:lnTo>
                    <a:pt x="487" y="7"/>
                  </a:lnTo>
                  <a:lnTo>
                    <a:pt x="491" y="9"/>
                  </a:lnTo>
                  <a:lnTo>
                    <a:pt x="495" y="13"/>
                  </a:lnTo>
                  <a:lnTo>
                    <a:pt x="499" y="19"/>
                  </a:lnTo>
                  <a:lnTo>
                    <a:pt x="504" y="23"/>
                  </a:lnTo>
                  <a:lnTo>
                    <a:pt x="508" y="28"/>
                  </a:lnTo>
                  <a:lnTo>
                    <a:pt x="512" y="36"/>
                  </a:lnTo>
                  <a:lnTo>
                    <a:pt x="516" y="42"/>
                  </a:lnTo>
                  <a:lnTo>
                    <a:pt x="520" y="51"/>
                  </a:lnTo>
                  <a:lnTo>
                    <a:pt x="524" y="59"/>
                  </a:lnTo>
                  <a:lnTo>
                    <a:pt x="526" y="69"/>
                  </a:lnTo>
                  <a:lnTo>
                    <a:pt x="529" y="78"/>
                  </a:lnTo>
                  <a:lnTo>
                    <a:pt x="541" y="101"/>
                  </a:lnTo>
                  <a:lnTo>
                    <a:pt x="550" y="124"/>
                  </a:lnTo>
                  <a:lnTo>
                    <a:pt x="560" y="147"/>
                  </a:lnTo>
                  <a:lnTo>
                    <a:pt x="570" y="168"/>
                  </a:lnTo>
                  <a:lnTo>
                    <a:pt x="577" y="190"/>
                  </a:lnTo>
                  <a:lnTo>
                    <a:pt x="585" y="211"/>
                  </a:lnTo>
                  <a:lnTo>
                    <a:pt x="593" y="230"/>
                  </a:lnTo>
                  <a:lnTo>
                    <a:pt x="598" y="249"/>
                  </a:lnTo>
                  <a:lnTo>
                    <a:pt x="604" y="268"/>
                  </a:lnTo>
                  <a:lnTo>
                    <a:pt x="608" y="287"/>
                  </a:lnTo>
                  <a:lnTo>
                    <a:pt x="612" y="305"/>
                  </a:lnTo>
                  <a:lnTo>
                    <a:pt x="616" y="322"/>
                  </a:lnTo>
                  <a:lnTo>
                    <a:pt x="618" y="337"/>
                  </a:lnTo>
                  <a:lnTo>
                    <a:pt x="620" y="355"/>
                  </a:lnTo>
                  <a:lnTo>
                    <a:pt x="621" y="370"/>
                  </a:lnTo>
                  <a:lnTo>
                    <a:pt x="621" y="385"/>
                  </a:lnTo>
                  <a:lnTo>
                    <a:pt x="621" y="410"/>
                  </a:lnTo>
                  <a:lnTo>
                    <a:pt x="620" y="437"/>
                  </a:lnTo>
                  <a:lnTo>
                    <a:pt x="618" y="464"/>
                  </a:lnTo>
                  <a:lnTo>
                    <a:pt x="614" y="489"/>
                  </a:lnTo>
                  <a:lnTo>
                    <a:pt x="608" y="516"/>
                  </a:lnTo>
                  <a:lnTo>
                    <a:pt x="604" y="543"/>
                  </a:lnTo>
                  <a:lnTo>
                    <a:pt x="597" y="570"/>
                  </a:lnTo>
                  <a:lnTo>
                    <a:pt x="589" y="596"/>
                  </a:lnTo>
                  <a:lnTo>
                    <a:pt x="581" y="623"/>
                  </a:lnTo>
                  <a:lnTo>
                    <a:pt x="572" y="650"/>
                  </a:lnTo>
                  <a:lnTo>
                    <a:pt x="562" y="679"/>
                  </a:lnTo>
                  <a:lnTo>
                    <a:pt x="550" y="706"/>
                  </a:lnTo>
                  <a:lnTo>
                    <a:pt x="539" y="733"/>
                  </a:lnTo>
                  <a:lnTo>
                    <a:pt x="527" y="762"/>
                  </a:lnTo>
                  <a:lnTo>
                    <a:pt x="514" y="790"/>
                  </a:lnTo>
                  <a:lnTo>
                    <a:pt x="499" y="817"/>
                  </a:lnTo>
                  <a:lnTo>
                    <a:pt x="493" y="838"/>
                  </a:lnTo>
                  <a:lnTo>
                    <a:pt x="485" y="858"/>
                  </a:lnTo>
                  <a:lnTo>
                    <a:pt x="478" y="877"/>
                  </a:lnTo>
                  <a:lnTo>
                    <a:pt x="468" y="894"/>
                  </a:lnTo>
                  <a:lnTo>
                    <a:pt x="460" y="911"/>
                  </a:lnTo>
                  <a:lnTo>
                    <a:pt x="451" y="929"/>
                  </a:lnTo>
                  <a:lnTo>
                    <a:pt x="441" y="946"/>
                  </a:lnTo>
                  <a:lnTo>
                    <a:pt x="431" y="961"/>
                  </a:lnTo>
                  <a:lnTo>
                    <a:pt x="420" y="977"/>
                  </a:lnTo>
                  <a:lnTo>
                    <a:pt x="408" y="992"/>
                  </a:lnTo>
                  <a:lnTo>
                    <a:pt x="399" y="1005"/>
                  </a:lnTo>
                  <a:lnTo>
                    <a:pt x="385" y="1019"/>
                  </a:lnTo>
                  <a:lnTo>
                    <a:pt x="374" y="1030"/>
                  </a:lnTo>
                  <a:lnTo>
                    <a:pt x="360" y="1044"/>
                  </a:lnTo>
                  <a:lnTo>
                    <a:pt x="349" y="1053"/>
                  </a:lnTo>
                  <a:lnTo>
                    <a:pt x="336" y="1065"/>
                  </a:lnTo>
                  <a:lnTo>
                    <a:pt x="318" y="1080"/>
                  </a:lnTo>
                  <a:lnTo>
                    <a:pt x="303" y="1094"/>
                  </a:lnTo>
                  <a:lnTo>
                    <a:pt x="286" y="1105"/>
                  </a:lnTo>
                  <a:lnTo>
                    <a:pt x="278" y="1109"/>
                  </a:lnTo>
                  <a:lnTo>
                    <a:pt x="270" y="1115"/>
                  </a:lnTo>
                  <a:lnTo>
                    <a:pt x="263" y="1119"/>
                  </a:lnTo>
                  <a:lnTo>
                    <a:pt x="253" y="1120"/>
                  </a:lnTo>
                  <a:lnTo>
                    <a:pt x="245" y="1124"/>
                  </a:lnTo>
                  <a:lnTo>
                    <a:pt x="236" y="1126"/>
                  </a:lnTo>
                  <a:lnTo>
                    <a:pt x="228" y="1128"/>
                  </a:lnTo>
                  <a:lnTo>
                    <a:pt x="218" y="1130"/>
                  </a:lnTo>
                  <a:lnTo>
                    <a:pt x="209" y="1130"/>
                  </a:lnTo>
                  <a:lnTo>
                    <a:pt x="201" y="1132"/>
                  </a:lnTo>
                  <a:lnTo>
                    <a:pt x="188" y="1130"/>
                  </a:lnTo>
                  <a:lnTo>
                    <a:pt x="174" y="1130"/>
                  </a:lnTo>
                  <a:lnTo>
                    <a:pt x="161" y="1128"/>
                  </a:lnTo>
                  <a:lnTo>
                    <a:pt x="149" y="1124"/>
                  </a:lnTo>
                  <a:lnTo>
                    <a:pt x="138" y="1120"/>
                  </a:lnTo>
                  <a:lnTo>
                    <a:pt x="126" y="1117"/>
                  </a:lnTo>
                  <a:lnTo>
                    <a:pt x="115" y="1111"/>
                  </a:lnTo>
                  <a:lnTo>
                    <a:pt x="103" y="1105"/>
                  </a:lnTo>
                  <a:lnTo>
                    <a:pt x="94" y="1097"/>
                  </a:lnTo>
                  <a:lnTo>
                    <a:pt x="82" y="1090"/>
                  </a:lnTo>
                  <a:lnTo>
                    <a:pt x="73" y="1082"/>
                  </a:lnTo>
                  <a:lnTo>
                    <a:pt x="63" y="1072"/>
                  </a:lnTo>
                  <a:lnTo>
                    <a:pt x="55" y="1063"/>
                  </a:lnTo>
                  <a:lnTo>
                    <a:pt x="46" y="1051"/>
                  </a:lnTo>
                  <a:lnTo>
                    <a:pt x="38" y="1042"/>
                  </a:lnTo>
                  <a:lnTo>
                    <a:pt x="30" y="1028"/>
                  </a:lnTo>
                  <a:lnTo>
                    <a:pt x="23" y="1007"/>
                  </a:lnTo>
                  <a:lnTo>
                    <a:pt x="17" y="986"/>
                  </a:lnTo>
                  <a:lnTo>
                    <a:pt x="11" y="963"/>
                  </a:lnTo>
                  <a:lnTo>
                    <a:pt x="7" y="940"/>
                  </a:lnTo>
                  <a:lnTo>
                    <a:pt x="3" y="915"/>
                  </a:lnTo>
                  <a:lnTo>
                    <a:pt x="2" y="892"/>
                  </a:lnTo>
                  <a:lnTo>
                    <a:pt x="0" y="867"/>
                  </a:lnTo>
                  <a:lnTo>
                    <a:pt x="0" y="842"/>
                  </a:lnTo>
                  <a:lnTo>
                    <a:pt x="0" y="821"/>
                  </a:lnTo>
                  <a:lnTo>
                    <a:pt x="2" y="802"/>
                  </a:lnTo>
                  <a:lnTo>
                    <a:pt x="3" y="781"/>
                  </a:lnTo>
                  <a:lnTo>
                    <a:pt x="7" y="760"/>
                  </a:lnTo>
                  <a:lnTo>
                    <a:pt x="11" y="739"/>
                  </a:lnTo>
                  <a:lnTo>
                    <a:pt x="17" y="717"/>
                  </a:lnTo>
                  <a:lnTo>
                    <a:pt x="23" y="696"/>
                  </a:lnTo>
                  <a:lnTo>
                    <a:pt x="30" y="673"/>
                  </a:lnTo>
                  <a:lnTo>
                    <a:pt x="50" y="646"/>
                  </a:lnTo>
                  <a:lnTo>
                    <a:pt x="69" y="620"/>
                  </a:lnTo>
                  <a:lnTo>
                    <a:pt x="86" y="593"/>
                  </a:lnTo>
                  <a:lnTo>
                    <a:pt x="105" y="568"/>
                  </a:lnTo>
                  <a:lnTo>
                    <a:pt x="122" y="543"/>
                  </a:lnTo>
                  <a:lnTo>
                    <a:pt x="140" y="518"/>
                  </a:lnTo>
                  <a:lnTo>
                    <a:pt x="155" y="495"/>
                  </a:lnTo>
                  <a:lnTo>
                    <a:pt x="172" y="470"/>
                  </a:lnTo>
                  <a:lnTo>
                    <a:pt x="188" y="449"/>
                  </a:lnTo>
                  <a:lnTo>
                    <a:pt x="201" y="426"/>
                  </a:lnTo>
                  <a:lnTo>
                    <a:pt x="217" y="405"/>
                  </a:lnTo>
                  <a:lnTo>
                    <a:pt x="230" y="383"/>
                  </a:lnTo>
                  <a:lnTo>
                    <a:pt x="243" y="364"/>
                  </a:lnTo>
                  <a:lnTo>
                    <a:pt x="257" y="345"/>
                  </a:lnTo>
                  <a:lnTo>
                    <a:pt x="268" y="326"/>
                  </a:lnTo>
                  <a:lnTo>
                    <a:pt x="280" y="307"/>
                  </a:lnTo>
                  <a:lnTo>
                    <a:pt x="291" y="289"/>
                  </a:lnTo>
                  <a:lnTo>
                    <a:pt x="303" y="272"/>
                  </a:lnTo>
                  <a:lnTo>
                    <a:pt x="312" y="257"/>
                  </a:lnTo>
                  <a:lnTo>
                    <a:pt x="322" y="240"/>
                  </a:lnTo>
                  <a:lnTo>
                    <a:pt x="332" y="224"/>
                  </a:lnTo>
                  <a:lnTo>
                    <a:pt x="339" y="211"/>
                  </a:lnTo>
                  <a:lnTo>
                    <a:pt x="347" y="195"/>
                  </a:lnTo>
                  <a:lnTo>
                    <a:pt x="355" y="182"/>
                  </a:lnTo>
                  <a:lnTo>
                    <a:pt x="362" y="170"/>
                  </a:lnTo>
                  <a:lnTo>
                    <a:pt x="368" y="157"/>
                  </a:lnTo>
                  <a:lnTo>
                    <a:pt x="374" y="145"/>
                  </a:lnTo>
                  <a:lnTo>
                    <a:pt x="380" y="134"/>
                  </a:lnTo>
                  <a:lnTo>
                    <a:pt x="385" y="124"/>
                  </a:lnTo>
                  <a:lnTo>
                    <a:pt x="389" y="113"/>
                  </a:lnTo>
                  <a:lnTo>
                    <a:pt x="393" y="105"/>
                  </a:lnTo>
                  <a:lnTo>
                    <a:pt x="395" y="96"/>
                  </a:lnTo>
                  <a:lnTo>
                    <a:pt x="399" y="84"/>
                  </a:lnTo>
                  <a:lnTo>
                    <a:pt x="403" y="73"/>
                  </a:lnTo>
                  <a:lnTo>
                    <a:pt x="407" y="63"/>
                  </a:lnTo>
                  <a:lnTo>
                    <a:pt x="410" y="53"/>
                  </a:lnTo>
                  <a:lnTo>
                    <a:pt x="414" y="44"/>
                  </a:lnTo>
                  <a:lnTo>
                    <a:pt x="418" y="36"/>
                  </a:lnTo>
                  <a:lnTo>
                    <a:pt x="424" y="28"/>
                  </a:lnTo>
                  <a:lnTo>
                    <a:pt x="428" y="23"/>
                  </a:lnTo>
                  <a:lnTo>
                    <a:pt x="431" y="17"/>
                  </a:lnTo>
                  <a:lnTo>
                    <a:pt x="437" y="13"/>
                  </a:lnTo>
                  <a:lnTo>
                    <a:pt x="441" y="9"/>
                  </a:lnTo>
                  <a:lnTo>
                    <a:pt x="447" y="5"/>
                  </a:lnTo>
                  <a:lnTo>
                    <a:pt x="453" y="3"/>
                  </a:lnTo>
                  <a:lnTo>
                    <a:pt x="458" y="2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2114550" y="5311775"/>
              <a:ext cx="488950" cy="72548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14" y="5"/>
                </a:cxn>
                <a:cxn ang="0">
                  <a:pos x="152" y="19"/>
                </a:cxn>
                <a:cxn ang="0">
                  <a:pos x="192" y="40"/>
                </a:cxn>
                <a:cxn ang="0">
                  <a:pos x="238" y="67"/>
                </a:cxn>
                <a:cxn ang="0">
                  <a:pos x="288" y="94"/>
                </a:cxn>
                <a:cxn ang="0">
                  <a:pos x="334" y="122"/>
                </a:cxn>
                <a:cxn ang="0">
                  <a:pos x="377" y="151"/>
                </a:cxn>
                <a:cxn ang="0">
                  <a:pos x="415" y="180"/>
                </a:cxn>
                <a:cxn ang="0">
                  <a:pos x="451" y="211"/>
                </a:cxn>
                <a:cxn ang="0">
                  <a:pos x="482" y="241"/>
                </a:cxn>
                <a:cxn ang="0">
                  <a:pos x="511" y="272"/>
                </a:cxn>
                <a:cxn ang="0">
                  <a:pos x="536" y="307"/>
                </a:cxn>
                <a:cxn ang="0">
                  <a:pos x="555" y="345"/>
                </a:cxn>
                <a:cxn ang="0">
                  <a:pos x="572" y="389"/>
                </a:cxn>
                <a:cxn ang="0">
                  <a:pos x="586" y="435"/>
                </a:cxn>
                <a:cxn ang="0">
                  <a:pos x="597" y="485"/>
                </a:cxn>
                <a:cxn ang="0">
                  <a:pos x="607" y="537"/>
                </a:cxn>
                <a:cxn ang="0">
                  <a:pos x="613" y="593"/>
                </a:cxn>
                <a:cxn ang="0">
                  <a:pos x="616" y="654"/>
                </a:cxn>
                <a:cxn ang="0">
                  <a:pos x="615" y="712"/>
                </a:cxn>
                <a:cxn ang="0">
                  <a:pos x="609" y="762"/>
                </a:cxn>
                <a:cxn ang="0">
                  <a:pos x="597" y="804"/>
                </a:cxn>
                <a:cxn ang="0">
                  <a:pos x="580" y="840"/>
                </a:cxn>
                <a:cxn ang="0">
                  <a:pos x="557" y="869"/>
                </a:cxn>
                <a:cxn ang="0">
                  <a:pos x="528" y="890"/>
                </a:cxn>
                <a:cxn ang="0">
                  <a:pos x="492" y="905"/>
                </a:cxn>
                <a:cxn ang="0">
                  <a:pos x="449" y="913"/>
                </a:cxn>
                <a:cxn ang="0">
                  <a:pos x="421" y="913"/>
                </a:cxn>
                <a:cxn ang="0">
                  <a:pos x="405" y="909"/>
                </a:cxn>
                <a:cxn ang="0">
                  <a:pos x="392" y="904"/>
                </a:cxn>
                <a:cxn ang="0">
                  <a:pos x="378" y="896"/>
                </a:cxn>
                <a:cxn ang="0">
                  <a:pos x="365" y="884"/>
                </a:cxn>
                <a:cxn ang="0">
                  <a:pos x="352" y="871"/>
                </a:cxn>
                <a:cxn ang="0">
                  <a:pos x="338" y="854"/>
                </a:cxn>
                <a:cxn ang="0">
                  <a:pos x="325" y="834"/>
                </a:cxn>
                <a:cxn ang="0">
                  <a:pos x="311" y="813"/>
                </a:cxn>
                <a:cxn ang="0">
                  <a:pos x="298" y="788"/>
                </a:cxn>
                <a:cxn ang="0">
                  <a:pos x="284" y="763"/>
                </a:cxn>
                <a:cxn ang="0">
                  <a:pos x="269" y="735"/>
                </a:cxn>
                <a:cxn ang="0">
                  <a:pos x="254" y="702"/>
                </a:cxn>
                <a:cxn ang="0">
                  <a:pos x="236" y="669"/>
                </a:cxn>
                <a:cxn ang="0">
                  <a:pos x="219" y="631"/>
                </a:cxn>
                <a:cxn ang="0">
                  <a:pos x="202" y="591"/>
                </a:cxn>
                <a:cxn ang="0">
                  <a:pos x="185" y="548"/>
                </a:cxn>
                <a:cxn ang="0">
                  <a:pos x="165" y="502"/>
                </a:cxn>
                <a:cxn ang="0">
                  <a:pos x="144" y="454"/>
                </a:cxn>
                <a:cxn ang="0">
                  <a:pos x="125" y="403"/>
                </a:cxn>
                <a:cxn ang="0">
                  <a:pos x="104" y="349"/>
                </a:cxn>
                <a:cxn ang="0">
                  <a:pos x="81" y="291"/>
                </a:cxn>
                <a:cxn ang="0">
                  <a:pos x="60" y="232"/>
                </a:cxn>
                <a:cxn ang="0">
                  <a:pos x="37" y="168"/>
                </a:cxn>
                <a:cxn ang="0">
                  <a:pos x="18" y="124"/>
                </a:cxn>
                <a:cxn ang="0">
                  <a:pos x="8" y="99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2" y="40"/>
                </a:cxn>
                <a:cxn ang="0">
                  <a:pos x="14" y="19"/>
                </a:cxn>
                <a:cxn ang="0">
                  <a:pos x="29" y="5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16" h="913">
                  <a:moveTo>
                    <a:pt x="62" y="0"/>
                  </a:moveTo>
                  <a:lnTo>
                    <a:pt x="77" y="0"/>
                  </a:lnTo>
                  <a:lnTo>
                    <a:pt x="94" y="1"/>
                  </a:lnTo>
                  <a:lnTo>
                    <a:pt x="114" y="5"/>
                  </a:lnTo>
                  <a:lnTo>
                    <a:pt x="133" y="11"/>
                  </a:lnTo>
                  <a:lnTo>
                    <a:pt x="152" y="19"/>
                  </a:lnTo>
                  <a:lnTo>
                    <a:pt x="173" y="28"/>
                  </a:lnTo>
                  <a:lnTo>
                    <a:pt x="192" y="40"/>
                  </a:lnTo>
                  <a:lnTo>
                    <a:pt x="213" y="53"/>
                  </a:lnTo>
                  <a:lnTo>
                    <a:pt x="238" y="67"/>
                  </a:lnTo>
                  <a:lnTo>
                    <a:pt x="263" y="80"/>
                  </a:lnTo>
                  <a:lnTo>
                    <a:pt x="288" y="94"/>
                  </a:lnTo>
                  <a:lnTo>
                    <a:pt x="311" y="109"/>
                  </a:lnTo>
                  <a:lnTo>
                    <a:pt x="334" y="122"/>
                  </a:lnTo>
                  <a:lnTo>
                    <a:pt x="355" y="136"/>
                  </a:lnTo>
                  <a:lnTo>
                    <a:pt x="377" y="151"/>
                  </a:lnTo>
                  <a:lnTo>
                    <a:pt x="396" y="167"/>
                  </a:lnTo>
                  <a:lnTo>
                    <a:pt x="415" y="180"/>
                  </a:lnTo>
                  <a:lnTo>
                    <a:pt x="434" y="195"/>
                  </a:lnTo>
                  <a:lnTo>
                    <a:pt x="451" y="211"/>
                  </a:lnTo>
                  <a:lnTo>
                    <a:pt x="467" y="226"/>
                  </a:lnTo>
                  <a:lnTo>
                    <a:pt x="482" y="241"/>
                  </a:lnTo>
                  <a:lnTo>
                    <a:pt x="497" y="257"/>
                  </a:lnTo>
                  <a:lnTo>
                    <a:pt x="511" y="272"/>
                  </a:lnTo>
                  <a:lnTo>
                    <a:pt x="524" y="287"/>
                  </a:lnTo>
                  <a:lnTo>
                    <a:pt x="536" y="307"/>
                  </a:lnTo>
                  <a:lnTo>
                    <a:pt x="545" y="326"/>
                  </a:lnTo>
                  <a:lnTo>
                    <a:pt x="555" y="345"/>
                  </a:lnTo>
                  <a:lnTo>
                    <a:pt x="565" y="366"/>
                  </a:lnTo>
                  <a:lnTo>
                    <a:pt x="572" y="389"/>
                  </a:lnTo>
                  <a:lnTo>
                    <a:pt x="580" y="410"/>
                  </a:lnTo>
                  <a:lnTo>
                    <a:pt x="586" y="435"/>
                  </a:lnTo>
                  <a:lnTo>
                    <a:pt x="593" y="458"/>
                  </a:lnTo>
                  <a:lnTo>
                    <a:pt x="597" y="485"/>
                  </a:lnTo>
                  <a:lnTo>
                    <a:pt x="603" y="510"/>
                  </a:lnTo>
                  <a:lnTo>
                    <a:pt x="607" y="537"/>
                  </a:lnTo>
                  <a:lnTo>
                    <a:pt x="611" y="566"/>
                  </a:lnTo>
                  <a:lnTo>
                    <a:pt x="613" y="593"/>
                  </a:lnTo>
                  <a:lnTo>
                    <a:pt x="615" y="623"/>
                  </a:lnTo>
                  <a:lnTo>
                    <a:pt x="616" y="654"/>
                  </a:lnTo>
                  <a:lnTo>
                    <a:pt x="616" y="685"/>
                  </a:lnTo>
                  <a:lnTo>
                    <a:pt x="615" y="712"/>
                  </a:lnTo>
                  <a:lnTo>
                    <a:pt x="613" y="737"/>
                  </a:lnTo>
                  <a:lnTo>
                    <a:pt x="609" y="762"/>
                  </a:lnTo>
                  <a:lnTo>
                    <a:pt x="605" y="785"/>
                  </a:lnTo>
                  <a:lnTo>
                    <a:pt x="597" y="804"/>
                  </a:lnTo>
                  <a:lnTo>
                    <a:pt x="590" y="823"/>
                  </a:lnTo>
                  <a:lnTo>
                    <a:pt x="580" y="840"/>
                  </a:lnTo>
                  <a:lnTo>
                    <a:pt x="570" y="856"/>
                  </a:lnTo>
                  <a:lnTo>
                    <a:pt x="557" y="869"/>
                  </a:lnTo>
                  <a:lnTo>
                    <a:pt x="544" y="881"/>
                  </a:lnTo>
                  <a:lnTo>
                    <a:pt x="528" y="890"/>
                  </a:lnTo>
                  <a:lnTo>
                    <a:pt x="511" y="898"/>
                  </a:lnTo>
                  <a:lnTo>
                    <a:pt x="492" y="905"/>
                  </a:lnTo>
                  <a:lnTo>
                    <a:pt x="473" y="909"/>
                  </a:lnTo>
                  <a:lnTo>
                    <a:pt x="449" y="913"/>
                  </a:lnTo>
                  <a:lnTo>
                    <a:pt x="426" y="913"/>
                  </a:lnTo>
                  <a:lnTo>
                    <a:pt x="421" y="913"/>
                  </a:lnTo>
                  <a:lnTo>
                    <a:pt x="413" y="911"/>
                  </a:lnTo>
                  <a:lnTo>
                    <a:pt x="405" y="909"/>
                  </a:lnTo>
                  <a:lnTo>
                    <a:pt x="400" y="907"/>
                  </a:lnTo>
                  <a:lnTo>
                    <a:pt x="392" y="904"/>
                  </a:lnTo>
                  <a:lnTo>
                    <a:pt x="386" y="900"/>
                  </a:lnTo>
                  <a:lnTo>
                    <a:pt x="378" y="896"/>
                  </a:lnTo>
                  <a:lnTo>
                    <a:pt x="371" y="890"/>
                  </a:lnTo>
                  <a:lnTo>
                    <a:pt x="365" y="884"/>
                  </a:lnTo>
                  <a:lnTo>
                    <a:pt x="357" y="879"/>
                  </a:lnTo>
                  <a:lnTo>
                    <a:pt x="352" y="871"/>
                  </a:lnTo>
                  <a:lnTo>
                    <a:pt x="344" y="863"/>
                  </a:lnTo>
                  <a:lnTo>
                    <a:pt x="338" y="854"/>
                  </a:lnTo>
                  <a:lnTo>
                    <a:pt x="330" y="844"/>
                  </a:lnTo>
                  <a:lnTo>
                    <a:pt x="325" y="834"/>
                  </a:lnTo>
                  <a:lnTo>
                    <a:pt x="317" y="823"/>
                  </a:lnTo>
                  <a:lnTo>
                    <a:pt x="311" y="813"/>
                  </a:lnTo>
                  <a:lnTo>
                    <a:pt x="304" y="802"/>
                  </a:lnTo>
                  <a:lnTo>
                    <a:pt x="298" y="788"/>
                  </a:lnTo>
                  <a:lnTo>
                    <a:pt x="290" y="777"/>
                  </a:lnTo>
                  <a:lnTo>
                    <a:pt x="284" y="763"/>
                  </a:lnTo>
                  <a:lnTo>
                    <a:pt x="277" y="750"/>
                  </a:lnTo>
                  <a:lnTo>
                    <a:pt x="269" y="735"/>
                  </a:lnTo>
                  <a:lnTo>
                    <a:pt x="261" y="719"/>
                  </a:lnTo>
                  <a:lnTo>
                    <a:pt x="254" y="702"/>
                  </a:lnTo>
                  <a:lnTo>
                    <a:pt x="246" y="687"/>
                  </a:lnTo>
                  <a:lnTo>
                    <a:pt x="236" y="669"/>
                  </a:lnTo>
                  <a:lnTo>
                    <a:pt x="229" y="650"/>
                  </a:lnTo>
                  <a:lnTo>
                    <a:pt x="219" y="631"/>
                  </a:lnTo>
                  <a:lnTo>
                    <a:pt x="211" y="612"/>
                  </a:lnTo>
                  <a:lnTo>
                    <a:pt x="202" y="591"/>
                  </a:lnTo>
                  <a:lnTo>
                    <a:pt x="192" y="570"/>
                  </a:lnTo>
                  <a:lnTo>
                    <a:pt x="185" y="548"/>
                  </a:lnTo>
                  <a:lnTo>
                    <a:pt x="175" y="525"/>
                  </a:lnTo>
                  <a:lnTo>
                    <a:pt x="165" y="502"/>
                  </a:lnTo>
                  <a:lnTo>
                    <a:pt x="154" y="479"/>
                  </a:lnTo>
                  <a:lnTo>
                    <a:pt x="144" y="454"/>
                  </a:lnTo>
                  <a:lnTo>
                    <a:pt x="135" y="429"/>
                  </a:lnTo>
                  <a:lnTo>
                    <a:pt x="125" y="403"/>
                  </a:lnTo>
                  <a:lnTo>
                    <a:pt x="114" y="376"/>
                  </a:lnTo>
                  <a:lnTo>
                    <a:pt x="104" y="349"/>
                  </a:lnTo>
                  <a:lnTo>
                    <a:pt x="92" y="320"/>
                  </a:lnTo>
                  <a:lnTo>
                    <a:pt x="81" y="291"/>
                  </a:lnTo>
                  <a:lnTo>
                    <a:pt x="69" y="263"/>
                  </a:lnTo>
                  <a:lnTo>
                    <a:pt x="60" y="232"/>
                  </a:lnTo>
                  <a:lnTo>
                    <a:pt x="48" y="201"/>
                  </a:lnTo>
                  <a:lnTo>
                    <a:pt x="37" y="168"/>
                  </a:lnTo>
                  <a:lnTo>
                    <a:pt x="25" y="138"/>
                  </a:lnTo>
                  <a:lnTo>
                    <a:pt x="18" y="124"/>
                  </a:lnTo>
                  <a:lnTo>
                    <a:pt x="14" y="111"/>
                  </a:lnTo>
                  <a:lnTo>
                    <a:pt x="8" y="99"/>
                  </a:lnTo>
                  <a:lnTo>
                    <a:pt x="6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2" y="40"/>
                  </a:lnTo>
                  <a:lnTo>
                    <a:pt x="8" y="28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3024188" y="5291138"/>
              <a:ext cx="509587" cy="66992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19" y="7"/>
                </a:cxn>
                <a:cxn ang="0">
                  <a:pos x="159" y="19"/>
                </a:cxn>
                <a:cxn ang="0">
                  <a:pos x="200" y="36"/>
                </a:cxn>
                <a:cxn ang="0">
                  <a:pos x="248" y="61"/>
                </a:cxn>
                <a:cxn ang="0">
                  <a:pos x="300" y="86"/>
                </a:cxn>
                <a:cxn ang="0">
                  <a:pos x="348" y="111"/>
                </a:cxn>
                <a:cxn ang="0">
                  <a:pos x="392" y="136"/>
                </a:cxn>
                <a:cxn ang="0">
                  <a:pos x="432" y="161"/>
                </a:cxn>
                <a:cxn ang="0">
                  <a:pos x="468" y="188"/>
                </a:cxn>
                <a:cxn ang="0">
                  <a:pos x="501" y="215"/>
                </a:cxn>
                <a:cxn ang="0">
                  <a:pos x="530" y="243"/>
                </a:cxn>
                <a:cxn ang="0">
                  <a:pos x="555" y="276"/>
                </a:cxn>
                <a:cxn ang="0">
                  <a:pos x="578" y="312"/>
                </a:cxn>
                <a:cxn ang="0">
                  <a:pos x="595" y="351"/>
                </a:cxn>
                <a:cxn ang="0">
                  <a:pos x="611" y="391"/>
                </a:cxn>
                <a:cxn ang="0">
                  <a:pos x="622" y="435"/>
                </a:cxn>
                <a:cxn ang="0">
                  <a:pos x="632" y="483"/>
                </a:cxn>
                <a:cxn ang="0">
                  <a:pos x="637" y="533"/>
                </a:cxn>
                <a:cxn ang="0">
                  <a:pos x="641" y="585"/>
                </a:cxn>
                <a:cxn ang="0">
                  <a:pos x="641" y="641"/>
                </a:cxn>
                <a:cxn ang="0">
                  <a:pos x="635" y="691"/>
                </a:cxn>
                <a:cxn ang="0">
                  <a:pos x="624" y="733"/>
                </a:cxn>
                <a:cxn ang="0">
                  <a:pos x="607" y="769"/>
                </a:cxn>
                <a:cxn ang="0">
                  <a:pos x="582" y="798"/>
                </a:cxn>
                <a:cxn ang="0">
                  <a:pos x="553" y="819"/>
                </a:cxn>
                <a:cxn ang="0">
                  <a:pos x="516" y="833"/>
                </a:cxn>
                <a:cxn ang="0">
                  <a:pos x="476" y="840"/>
                </a:cxn>
                <a:cxn ang="0">
                  <a:pos x="445" y="842"/>
                </a:cxn>
                <a:cxn ang="0">
                  <a:pos x="432" y="838"/>
                </a:cxn>
                <a:cxn ang="0">
                  <a:pos x="417" y="834"/>
                </a:cxn>
                <a:cxn ang="0">
                  <a:pos x="403" y="827"/>
                </a:cxn>
                <a:cxn ang="0">
                  <a:pos x="390" y="817"/>
                </a:cxn>
                <a:cxn ang="0">
                  <a:pos x="374" y="806"/>
                </a:cxn>
                <a:cxn ang="0">
                  <a:pos x="359" y="790"/>
                </a:cxn>
                <a:cxn ang="0">
                  <a:pos x="344" y="773"/>
                </a:cxn>
                <a:cxn ang="0">
                  <a:pos x="328" y="754"/>
                </a:cxn>
                <a:cxn ang="0">
                  <a:pos x="315" y="733"/>
                </a:cxn>
                <a:cxn ang="0">
                  <a:pos x="300" y="708"/>
                </a:cxn>
                <a:cxn ang="0">
                  <a:pos x="284" y="681"/>
                </a:cxn>
                <a:cxn ang="0">
                  <a:pos x="267" y="652"/>
                </a:cxn>
                <a:cxn ang="0">
                  <a:pos x="250" y="620"/>
                </a:cxn>
                <a:cxn ang="0">
                  <a:pos x="232" y="585"/>
                </a:cxn>
                <a:cxn ang="0">
                  <a:pos x="213" y="549"/>
                </a:cxn>
                <a:cxn ang="0">
                  <a:pos x="194" y="508"/>
                </a:cxn>
                <a:cxn ang="0">
                  <a:pos x="173" y="468"/>
                </a:cxn>
                <a:cxn ang="0">
                  <a:pos x="152" y="422"/>
                </a:cxn>
                <a:cxn ang="0">
                  <a:pos x="131" y="376"/>
                </a:cxn>
                <a:cxn ang="0">
                  <a:pos x="108" y="326"/>
                </a:cxn>
                <a:cxn ang="0">
                  <a:pos x="85" y="274"/>
                </a:cxn>
                <a:cxn ang="0">
                  <a:pos x="62" y="218"/>
                </a:cxn>
                <a:cxn ang="0">
                  <a:pos x="37" y="161"/>
                </a:cxn>
                <a:cxn ang="0">
                  <a:pos x="19" y="121"/>
                </a:cxn>
                <a:cxn ang="0">
                  <a:pos x="10" y="97"/>
                </a:cxn>
                <a:cxn ang="0">
                  <a:pos x="4" y="78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31" y="7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41" h="842">
                  <a:moveTo>
                    <a:pt x="62" y="0"/>
                  </a:moveTo>
                  <a:lnTo>
                    <a:pt x="81" y="0"/>
                  </a:lnTo>
                  <a:lnTo>
                    <a:pt x="100" y="2"/>
                  </a:lnTo>
                  <a:lnTo>
                    <a:pt x="119" y="7"/>
                  </a:lnTo>
                  <a:lnTo>
                    <a:pt x="138" y="11"/>
                  </a:lnTo>
                  <a:lnTo>
                    <a:pt x="159" y="19"/>
                  </a:lnTo>
                  <a:lnTo>
                    <a:pt x="179" y="26"/>
                  </a:lnTo>
                  <a:lnTo>
                    <a:pt x="200" y="36"/>
                  </a:lnTo>
                  <a:lnTo>
                    <a:pt x="221" y="48"/>
                  </a:lnTo>
                  <a:lnTo>
                    <a:pt x="248" y="61"/>
                  </a:lnTo>
                  <a:lnTo>
                    <a:pt x="273" y="73"/>
                  </a:lnTo>
                  <a:lnTo>
                    <a:pt x="300" y="86"/>
                  </a:lnTo>
                  <a:lnTo>
                    <a:pt x="323" y="97"/>
                  </a:lnTo>
                  <a:lnTo>
                    <a:pt x="348" y="111"/>
                  </a:lnTo>
                  <a:lnTo>
                    <a:pt x="369" y="122"/>
                  </a:lnTo>
                  <a:lnTo>
                    <a:pt x="392" y="136"/>
                  </a:lnTo>
                  <a:lnTo>
                    <a:pt x="411" y="149"/>
                  </a:lnTo>
                  <a:lnTo>
                    <a:pt x="432" y="161"/>
                  </a:lnTo>
                  <a:lnTo>
                    <a:pt x="451" y="174"/>
                  </a:lnTo>
                  <a:lnTo>
                    <a:pt x="468" y="188"/>
                  </a:lnTo>
                  <a:lnTo>
                    <a:pt x="486" y="201"/>
                  </a:lnTo>
                  <a:lnTo>
                    <a:pt x="501" y="215"/>
                  </a:lnTo>
                  <a:lnTo>
                    <a:pt x="516" y="230"/>
                  </a:lnTo>
                  <a:lnTo>
                    <a:pt x="530" y="243"/>
                  </a:lnTo>
                  <a:lnTo>
                    <a:pt x="543" y="259"/>
                  </a:lnTo>
                  <a:lnTo>
                    <a:pt x="555" y="276"/>
                  </a:lnTo>
                  <a:lnTo>
                    <a:pt x="566" y="293"/>
                  </a:lnTo>
                  <a:lnTo>
                    <a:pt x="578" y="312"/>
                  </a:lnTo>
                  <a:lnTo>
                    <a:pt x="587" y="332"/>
                  </a:lnTo>
                  <a:lnTo>
                    <a:pt x="595" y="351"/>
                  </a:lnTo>
                  <a:lnTo>
                    <a:pt x="603" y="370"/>
                  </a:lnTo>
                  <a:lnTo>
                    <a:pt x="611" y="391"/>
                  </a:lnTo>
                  <a:lnTo>
                    <a:pt x="616" y="414"/>
                  </a:lnTo>
                  <a:lnTo>
                    <a:pt x="622" y="435"/>
                  </a:lnTo>
                  <a:lnTo>
                    <a:pt x="628" y="458"/>
                  </a:lnTo>
                  <a:lnTo>
                    <a:pt x="632" y="483"/>
                  </a:lnTo>
                  <a:lnTo>
                    <a:pt x="635" y="506"/>
                  </a:lnTo>
                  <a:lnTo>
                    <a:pt x="637" y="533"/>
                  </a:lnTo>
                  <a:lnTo>
                    <a:pt x="639" y="558"/>
                  </a:lnTo>
                  <a:lnTo>
                    <a:pt x="641" y="585"/>
                  </a:lnTo>
                  <a:lnTo>
                    <a:pt x="641" y="614"/>
                  </a:lnTo>
                  <a:lnTo>
                    <a:pt x="641" y="641"/>
                  </a:lnTo>
                  <a:lnTo>
                    <a:pt x="639" y="666"/>
                  </a:lnTo>
                  <a:lnTo>
                    <a:pt x="635" y="691"/>
                  </a:lnTo>
                  <a:lnTo>
                    <a:pt x="630" y="712"/>
                  </a:lnTo>
                  <a:lnTo>
                    <a:pt x="624" y="733"/>
                  </a:lnTo>
                  <a:lnTo>
                    <a:pt x="614" y="752"/>
                  </a:lnTo>
                  <a:lnTo>
                    <a:pt x="607" y="769"/>
                  </a:lnTo>
                  <a:lnTo>
                    <a:pt x="595" y="785"/>
                  </a:lnTo>
                  <a:lnTo>
                    <a:pt x="582" y="798"/>
                  </a:lnTo>
                  <a:lnTo>
                    <a:pt x="568" y="810"/>
                  </a:lnTo>
                  <a:lnTo>
                    <a:pt x="553" y="819"/>
                  </a:lnTo>
                  <a:lnTo>
                    <a:pt x="536" y="827"/>
                  </a:lnTo>
                  <a:lnTo>
                    <a:pt x="516" y="833"/>
                  </a:lnTo>
                  <a:lnTo>
                    <a:pt x="497" y="838"/>
                  </a:lnTo>
                  <a:lnTo>
                    <a:pt x="476" y="840"/>
                  </a:lnTo>
                  <a:lnTo>
                    <a:pt x="453" y="842"/>
                  </a:lnTo>
                  <a:lnTo>
                    <a:pt x="445" y="842"/>
                  </a:lnTo>
                  <a:lnTo>
                    <a:pt x="438" y="840"/>
                  </a:lnTo>
                  <a:lnTo>
                    <a:pt x="432" y="838"/>
                  </a:lnTo>
                  <a:lnTo>
                    <a:pt x="424" y="836"/>
                  </a:lnTo>
                  <a:lnTo>
                    <a:pt x="417" y="834"/>
                  </a:lnTo>
                  <a:lnTo>
                    <a:pt x="411" y="831"/>
                  </a:lnTo>
                  <a:lnTo>
                    <a:pt x="403" y="827"/>
                  </a:lnTo>
                  <a:lnTo>
                    <a:pt x="396" y="823"/>
                  </a:lnTo>
                  <a:lnTo>
                    <a:pt x="390" y="817"/>
                  </a:lnTo>
                  <a:lnTo>
                    <a:pt x="382" y="811"/>
                  </a:lnTo>
                  <a:lnTo>
                    <a:pt x="374" y="806"/>
                  </a:lnTo>
                  <a:lnTo>
                    <a:pt x="367" y="798"/>
                  </a:lnTo>
                  <a:lnTo>
                    <a:pt x="359" y="790"/>
                  </a:lnTo>
                  <a:lnTo>
                    <a:pt x="351" y="783"/>
                  </a:lnTo>
                  <a:lnTo>
                    <a:pt x="344" y="773"/>
                  </a:lnTo>
                  <a:lnTo>
                    <a:pt x="336" y="763"/>
                  </a:lnTo>
                  <a:lnTo>
                    <a:pt x="328" y="754"/>
                  </a:lnTo>
                  <a:lnTo>
                    <a:pt x="323" y="742"/>
                  </a:lnTo>
                  <a:lnTo>
                    <a:pt x="315" y="733"/>
                  </a:lnTo>
                  <a:lnTo>
                    <a:pt x="307" y="719"/>
                  </a:lnTo>
                  <a:lnTo>
                    <a:pt x="300" y="708"/>
                  </a:lnTo>
                  <a:lnTo>
                    <a:pt x="292" y="694"/>
                  </a:lnTo>
                  <a:lnTo>
                    <a:pt x="284" y="681"/>
                  </a:lnTo>
                  <a:lnTo>
                    <a:pt x="277" y="666"/>
                  </a:lnTo>
                  <a:lnTo>
                    <a:pt x="267" y="652"/>
                  </a:lnTo>
                  <a:lnTo>
                    <a:pt x="259" y="637"/>
                  </a:lnTo>
                  <a:lnTo>
                    <a:pt x="250" y="620"/>
                  </a:lnTo>
                  <a:lnTo>
                    <a:pt x="240" y="602"/>
                  </a:lnTo>
                  <a:lnTo>
                    <a:pt x="232" y="585"/>
                  </a:lnTo>
                  <a:lnTo>
                    <a:pt x="223" y="568"/>
                  </a:lnTo>
                  <a:lnTo>
                    <a:pt x="213" y="549"/>
                  </a:lnTo>
                  <a:lnTo>
                    <a:pt x="204" y="529"/>
                  </a:lnTo>
                  <a:lnTo>
                    <a:pt x="194" y="508"/>
                  </a:lnTo>
                  <a:lnTo>
                    <a:pt x="183" y="489"/>
                  </a:lnTo>
                  <a:lnTo>
                    <a:pt x="173" y="468"/>
                  </a:lnTo>
                  <a:lnTo>
                    <a:pt x="163" y="445"/>
                  </a:lnTo>
                  <a:lnTo>
                    <a:pt x="152" y="422"/>
                  </a:lnTo>
                  <a:lnTo>
                    <a:pt x="142" y="399"/>
                  </a:lnTo>
                  <a:lnTo>
                    <a:pt x="131" y="376"/>
                  </a:lnTo>
                  <a:lnTo>
                    <a:pt x="119" y="351"/>
                  </a:lnTo>
                  <a:lnTo>
                    <a:pt x="108" y="326"/>
                  </a:lnTo>
                  <a:lnTo>
                    <a:pt x="96" y="299"/>
                  </a:lnTo>
                  <a:lnTo>
                    <a:pt x="85" y="274"/>
                  </a:lnTo>
                  <a:lnTo>
                    <a:pt x="73" y="247"/>
                  </a:lnTo>
                  <a:lnTo>
                    <a:pt x="62" y="218"/>
                  </a:lnTo>
                  <a:lnTo>
                    <a:pt x="50" y="190"/>
                  </a:lnTo>
                  <a:lnTo>
                    <a:pt x="37" y="161"/>
                  </a:lnTo>
                  <a:lnTo>
                    <a:pt x="25" y="132"/>
                  </a:lnTo>
                  <a:lnTo>
                    <a:pt x="19" y="121"/>
                  </a:lnTo>
                  <a:lnTo>
                    <a:pt x="14" y="109"/>
                  </a:lnTo>
                  <a:lnTo>
                    <a:pt x="10" y="97"/>
                  </a:lnTo>
                  <a:lnTo>
                    <a:pt x="6" y="88"/>
                  </a:lnTo>
                  <a:lnTo>
                    <a:pt x="4" y="78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8" y="30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7"/>
                  </a:lnTo>
                  <a:lnTo>
                    <a:pt x="40" y="3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3978275" y="5214938"/>
              <a:ext cx="790575" cy="8794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61" y="2"/>
                </a:cxn>
                <a:cxn ang="0">
                  <a:pos x="86" y="7"/>
                </a:cxn>
                <a:cxn ang="0">
                  <a:pos x="117" y="13"/>
                </a:cxn>
                <a:cxn ang="0">
                  <a:pos x="151" y="23"/>
                </a:cxn>
                <a:cxn ang="0">
                  <a:pos x="230" y="51"/>
                </a:cxn>
                <a:cxn ang="0">
                  <a:pos x="384" y="128"/>
                </a:cxn>
                <a:cxn ang="0">
                  <a:pos x="535" y="211"/>
                </a:cxn>
                <a:cxn ang="0">
                  <a:pos x="646" y="286"/>
                </a:cxn>
                <a:cxn ang="0">
                  <a:pos x="729" y="351"/>
                </a:cxn>
                <a:cxn ang="0">
                  <a:pos x="800" y="412"/>
                </a:cxn>
                <a:cxn ang="0">
                  <a:pos x="860" y="474"/>
                </a:cxn>
                <a:cxn ang="0">
                  <a:pos x="904" y="531"/>
                </a:cxn>
                <a:cxn ang="0">
                  <a:pos x="942" y="604"/>
                </a:cxn>
                <a:cxn ang="0">
                  <a:pos x="973" y="693"/>
                </a:cxn>
                <a:cxn ang="0">
                  <a:pos x="984" y="746"/>
                </a:cxn>
                <a:cxn ang="0">
                  <a:pos x="992" y="802"/>
                </a:cxn>
                <a:cxn ang="0">
                  <a:pos x="996" y="859"/>
                </a:cxn>
                <a:cxn ang="0">
                  <a:pos x="990" y="921"/>
                </a:cxn>
                <a:cxn ang="0">
                  <a:pos x="971" y="986"/>
                </a:cxn>
                <a:cxn ang="0">
                  <a:pos x="946" y="1044"/>
                </a:cxn>
                <a:cxn ang="0">
                  <a:pos x="927" y="1067"/>
                </a:cxn>
                <a:cxn ang="0">
                  <a:pos x="906" y="1084"/>
                </a:cxn>
                <a:cxn ang="0">
                  <a:pos x="884" y="1096"/>
                </a:cxn>
                <a:cxn ang="0">
                  <a:pos x="860" y="1103"/>
                </a:cxn>
                <a:cxn ang="0">
                  <a:pos x="836" y="1107"/>
                </a:cxn>
                <a:cxn ang="0">
                  <a:pos x="804" y="1099"/>
                </a:cxn>
                <a:cxn ang="0">
                  <a:pos x="783" y="1088"/>
                </a:cxn>
                <a:cxn ang="0">
                  <a:pos x="760" y="1074"/>
                </a:cxn>
                <a:cxn ang="0">
                  <a:pos x="735" y="1053"/>
                </a:cxn>
                <a:cxn ang="0">
                  <a:pos x="696" y="1021"/>
                </a:cxn>
                <a:cxn ang="0">
                  <a:pos x="648" y="971"/>
                </a:cxn>
                <a:cxn ang="0">
                  <a:pos x="597" y="906"/>
                </a:cxn>
                <a:cxn ang="0">
                  <a:pos x="541" y="829"/>
                </a:cxn>
                <a:cxn ang="0">
                  <a:pos x="481" y="737"/>
                </a:cxn>
                <a:cxn ang="0">
                  <a:pos x="426" y="645"/>
                </a:cxn>
                <a:cxn ang="0">
                  <a:pos x="359" y="539"/>
                </a:cxn>
                <a:cxn ang="0">
                  <a:pos x="284" y="430"/>
                </a:cxn>
                <a:cxn ang="0">
                  <a:pos x="217" y="336"/>
                </a:cxn>
                <a:cxn ang="0">
                  <a:pos x="159" y="257"/>
                </a:cxn>
                <a:cxn ang="0">
                  <a:pos x="107" y="197"/>
                </a:cxn>
                <a:cxn ang="0">
                  <a:pos x="71" y="157"/>
                </a:cxn>
                <a:cxn ang="0">
                  <a:pos x="44" y="126"/>
                </a:cxn>
                <a:cxn ang="0">
                  <a:pos x="23" y="99"/>
                </a:cxn>
                <a:cxn ang="0">
                  <a:pos x="9" y="74"/>
                </a:cxn>
                <a:cxn ang="0">
                  <a:pos x="2" y="53"/>
                </a:cxn>
                <a:cxn ang="0">
                  <a:pos x="2" y="30"/>
                </a:cxn>
                <a:cxn ang="0">
                  <a:pos x="9" y="9"/>
                </a:cxn>
                <a:cxn ang="0">
                  <a:pos x="25" y="0"/>
                </a:cxn>
              </a:cxnLst>
              <a:rect l="0" t="0" r="r" b="b"/>
              <a:pathLst>
                <a:path w="996" h="1107">
                  <a:moveTo>
                    <a:pt x="30" y="0"/>
                  </a:move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6" y="5"/>
                  </a:lnTo>
                  <a:lnTo>
                    <a:pt x="86" y="7"/>
                  </a:lnTo>
                  <a:lnTo>
                    <a:pt x="96" y="9"/>
                  </a:lnTo>
                  <a:lnTo>
                    <a:pt x="105" y="11"/>
                  </a:lnTo>
                  <a:lnTo>
                    <a:pt x="117" y="13"/>
                  </a:lnTo>
                  <a:lnTo>
                    <a:pt x="126" y="17"/>
                  </a:lnTo>
                  <a:lnTo>
                    <a:pt x="138" y="19"/>
                  </a:lnTo>
                  <a:lnTo>
                    <a:pt x="151" y="23"/>
                  </a:lnTo>
                  <a:lnTo>
                    <a:pt x="165" y="27"/>
                  </a:lnTo>
                  <a:lnTo>
                    <a:pt x="178" y="28"/>
                  </a:lnTo>
                  <a:lnTo>
                    <a:pt x="230" y="51"/>
                  </a:lnTo>
                  <a:lnTo>
                    <a:pt x="282" y="76"/>
                  </a:lnTo>
                  <a:lnTo>
                    <a:pt x="334" y="101"/>
                  </a:lnTo>
                  <a:lnTo>
                    <a:pt x="384" y="128"/>
                  </a:lnTo>
                  <a:lnTo>
                    <a:pt x="435" y="155"/>
                  </a:lnTo>
                  <a:lnTo>
                    <a:pt x="485" y="182"/>
                  </a:lnTo>
                  <a:lnTo>
                    <a:pt x="535" y="211"/>
                  </a:lnTo>
                  <a:lnTo>
                    <a:pt x="587" y="240"/>
                  </a:lnTo>
                  <a:lnTo>
                    <a:pt x="618" y="263"/>
                  </a:lnTo>
                  <a:lnTo>
                    <a:pt x="646" y="286"/>
                  </a:lnTo>
                  <a:lnTo>
                    <a:pt x="675" y="307"/>
                  </a:lnTo>
                  <a:lnTo>
                    <a:pt x="704" y="328"/>
                  </a:lnTo>
                  <a:lnTo>
                    <a:pt x="729" y="351"/>
                  </a:lnTo>
                  <a:lnTo>
                    <a:pt x="754" y="372"/>
                  </a:lnTo>
                  <a:lnTo>
                    <a:pt x="779" y="391"/>
                  </a:lnTo>
                  <a:lnTo>
                    <a:pt x="800" y="412"/>
                  </a:lnTo>
                  <a:lnTo>
                    <a:pt x="821" y="433"/>
                  </a:lnTo>
                  <a:lnTo>
                    <a:pt x="840" y="453"/>
                  </a:lnTo>
                  <a:lnTo>
                    <a:pt x="860" y="474"/>
                  </a:lnTo>
                  <a:lnTo>
                    <a:pt x="875" y="493"/>
                  </a:lnTo>
                  <a:lnTo>
                    <a:pt x="890" y="512"/>
                  </a:lnTo>
                  <a:lnTo>
                    <a:pt x="904" y="531"/>
                  </a:lnTo>
                  <a:lnTo>
                    <a:pt x="917" y="550"/>
                  </a:lnTo>
                  <a:lnTo>
                    <a:pt x="929" y="572"/>
                  </a:lnTo>
                  <a:lnTo>
                    <a:pt x="942" y="604"/>
                  </a:lnTo>
                  <a:lnTo>
                    <a:pt x="955" y="639"/>
                  </a:lnTo>
                  <a:lnTo>
                    <a:pt x="967" y="675"/>
                  </a:lnTo>
                  <a:lnTo>
                    <a:pt x="973" y="693"/>
                  </a:lnTo>
                  <a:lnTo>
                    <a:pt x="977" y="712"/>
                  </a:lnTo>
                  <a:lnTo>
                    <a:pt x="980" y="729"/>
                  </a:lnTo>
                  <a:lnTo>
                    <a:pt x="984" y="746"/>
                  </a:lnTo>
                  <a:lnTo>
                    <a:pt x="988" y="765"/>
                  </a:lnTo>
                  <a:lnTo>
                    <a:pt x="990" y="785"/>
                  </a:lnTo>
                  <a:lnTo>
                    <a:pt x="992" y="802"/>
                  </a:lnTo>
                  <a:lnTo>
                    <a:pt x="994" y="821"/>
                  </a:lnTo>
                  <a:lnTo>
                    <a:pt x="994" y="840"/>
                  </a:lnTo>
                  <a:lnTo>
                    <a:pt x="996" y="859"/>
                  </a:lnTo>
                  <a:lnTo>
                    <a:pt x="994" y="881"/>
                  </a:lnTo>
                  <a:lnTo>
                    <a:pt x="992" y="900"/>
                  </a:lnTo>
                  <a:lnTo>
                    <a:pt x="990" y="921"/>
                  </a:lnTo>
                  <a:lnTo>
                    <a:pt x="984" y="942"/>
                  </a:lnTo>
                  <a:lnTo>
                    <a:pt x="979" y="963"/>
                  </a:lnTo>
                  <a:lnTo>
                    <a:pt x="971" y="986"/>
                  </a:lnTo>
                  <a:lnTo>
                    <a:pt x="963" y="1009"/>
                  </a:lnTo>
                  <a:lnTo>
                    <a:pt x="952" y="1034"/>
                  </a:lnTo>
                  <a:lnTo>
                    <a:pt x="946" y="1044"/>
                  </a:lnTo>
                  <a:lnTo>
                    <a:pt x="940" y="1051"/>
                  </a:lnTo>
                  <a:lnTo>
                    <a:pt x="934" y="1059"/>
                  </a:lnTo>
                  <a:lnTo>
                    <a:pt x="927" y="1067"/>
                  </a:lnTo>
                  <a:lnTo>
                    <a:pt x="921" y="1073"/>
                  </a:lnTo>
                  <a:lnTo>
                    <a:pt x="913" y="1078"/>
                  </a:lnTo>
                  <a:lnTo>
                    <a:pt x="906" y="1084"/>
                  </a:lnTo>
                  <a:lnTo>
                    <a:pt x="898" y="1088"/>
                  </a:lnTo>
                  <a:lnTo>
                    <a:pt x="892" y="1094"/>
                  </a:lnTo>
                  <a:lnTo>
                    <a:pt x="884" y="1096"/>
                  </a:lnTo>
                  <a:lnTo>
                    <a:pt x="875" y="1099"/>
                  </a:lnTo>
                  <a:lnTo>
                    <a:pt x="867" y="1101"/>
                  </a:lnTo>
                  <a:lnTo>
                    <a:pt x="860" y="1103"/>
                  </a:lnTo>
                  <a:lnTo>
                    <a:pt x="852" y="1105"/>
                  </a:lnTo>
                  <a:lnTo>
                    <a:pt x="844" y="1107"/>
                  </a:lnTo>
                  <a:lnTo>
                    <a:pt x="836" y="1107"/>
                  </a:lnTo>
                  <a:lnTo>
                    <a:pt x="827" y="1105"/>
                  </a:lnTo>
                  <a:lnTo>
                    <a:pt x="815" y="1103"/>
                  </a:lnTo>
                  <a:lnTo>
                    <a:pt x="804" y="1099"/>
                  </a:lnTo>
                  <a:lnTo>
                    <a:pt x="796" y="1096"/>
                  </a:lnTo>
                  <a:lnTo>
                    <a:pt x="790" y="1092"/>
                  </a:lnTo>
                  <a:lnTo>
                    <a:pt x="783" y="1088"/>
                  </a:lnTo>
                  <a:lnTo>
                    <a:pt x="775" y="1084"/>
                  </a:lnTo>
                  <a:lnTo>
                    <a:pt x="767" y="1078"/>
                  </a:lnTo>
                  <a:lnTo>
                    <a:pt x="760" y="1074"/>
                  </a:lnTo>
                  <a:lnTo>
                    <a:pt x="752" y="1067"/>
                  </a:lnTo>
                  <a:lnTo>
                    <a:pt x="744" y="1061"/>
                  </a:lnTo>
                  <a:lnTo>
                    <a:pt x="735" y="1053"/>
                  </a:lnTo>
                  <a:lnTo>
                    <a:pt x="727" y="1046"/>
                  </a:lnTo>
                  <a:lnTo>
                    <a:pt x="712" y="1034"/>
                  </a:lnTo>
                  <a:lnTo>
                    <a:pt x="696" y="1021"/>
                  </a:lnTo>
                  <a:lnTo>
                    <a:pt x="681" y="1005"/>
                  </a:lnTo>
                  <a:lnTo>
                    <a:pt x="664" y="988"/>
                  </a:lnTo>
                  <a:lnTo>
                    <a:pt x="648" y="971"/>
                  </a:lnTo>
                  <a:lnTo>
                    <a:pt x="631" y="950"/>
                  </a:lnTo>
                  <a:lnTo>
                    <a:pt x="614" y="929"/>
                  </a:lnTo>
                  <a:lnTo>
                    <a:pt x="597" y="906"/>
                  </a:lnTo>
                  <a:lnTo>
                    <a:pt x="577" y="883"/>
                  </a:lnTo>
                  <a:lnTo>
                    <a:pt x="560" y="856"/>
                  </a:lnTo>
                  <a:lnTo>
                    <a:pt x="541" y="829"/>
                  </a:lnTo>
                  <a:lnTo>
                    <a:pt x="522" y="800"/>
                  </a:lnTo>
                  <a:lnTo>
                    <a:pt x="503" y="769"/>
                  </a:lnTo>
                  <a:lnTo>
                    <a:pt x="481" y="737"/>
                  </a:lnTo>
                  <a:lnTo>
                    <a:pt x="460" y="702"/>
                  </a:lnTo>
                  <a:lnTo>
                    <a:pt x="439" y="668"/>
                  </a:lnTo>
                  <a:lnTo>
                    <a:pt x="426" y="645"/>
                  </a:lnTo>
                  <a:lnTo>
                    <a:pt x="412" y="623"/>
                  </a:lnTo>
                  <a:lnTo>
                    <a:pt x="385" y="579"/>
                  </a:lnTo>
                  <a:lnTo>
                    <a:pt x="359" y="539"/>
                  </a:lnTo>
                  <a:lnTo>
                    <a:pt x="334" y="501"/>
                  </a:lnTo>
                  <a:lnTo>
                    <a:pt x="309" y="464"/>
                  </a:lnTo>
                  <a:lnTo>
                    <a:pt x="284" y="430"/>
                  </a:lnTo>
                  <a:lnTo>
                    <a:pt x="261" y="395"/>
                  </a:lnTo>
                  <a:lnTo>
                    <a:pt x="240" y="364"/>
                  </a:lnTo>
                  <a:lnTo>
                    <a:pt x="217" y="336"/>
                  </a:lnTo>
                  <a:lnTo>
                    <a:pt x="197" y="307"/>
                  </a:lnTo>
                  <a:lnTo>
                    <a:pt x="176" y="282"/>
                  </a:lnTo>
                  <a:lnTo>
                    <a:pt x="159" y="257"/>
                  </a:lnTo>
                  <a:lnTo>
                    <a:pt x="140" y="236"/>
                  </a:lnTo>
                  <a:lnTo>
                    <a:pt x="123" y="215"/>
                  </a:lnTo>
                  <a:lnTo>
                    <a:pt x="107" y="197"/>
                  </a:lnTo>
                  <a:lnTo>
                    <a:pt x="92" y="180"/>
                  </a:lnTo>
                  <a:lnTo>
                    <a:pt x="80" y="169"/>
                  </a:lnTo>
                  <a:lnTo>
                    <a:pt x="71" y="157"/>
                  </a:lnTo>
                  <a:lnTo>
                    <a:pt x="61" y="147"/>
                  </a:lnTo>
                  <a:lnTo>
                    <a:pt x="51" y="136"/>
                  </a:lnTo>
                  <a:lnTo>
                    <a:pt x="44" y="126"/>
                  </a:lnTo>
                  <a:lnTo>
                    <a:pt x="36" y="117"/>
                  </a:lnTo>
                  <a:lnTo>
                    <a:pt x="30" y="107"/>
                  </a:lnTo>
                  <a:lnTo>
                    <a:pt x="23" y="99"/>
                  </a:lnTo>
                  <a:lnTo>
                    <a:pt x="19" y="90"/>
                  </a:lnTo>
                  <a:lnTo>
                    <a:pt x="13" y="82"/>
                  </a:lnTo>
                  <a:lnTo>
                    <a:pt x="9" y="74"/>
                  </a:lnTo>
                  <a:lnTo>
                    <a:pt x="5" y="67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4" name="Picture 2" descr="C:\Users\Meishing\Desktop\課本故事圖檔\L1-4\unit 4story\Slid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962400"/>
            <a:ext cx="2783418" cy="2087563"/>
          </a:xfrm>
          <a:prstGeom prst="rect">
            <a:avLst/>
          </a:prstGeom>
          <a:noFill/>
        </p:spPr>
      </p:pic>
      <p:pic>
        <p:nvPicPr>
          <p:cNvPr id="8195" name="Picture 3" descr="C:\Users\Meishing\Desktop\課本故事圖檔\L1-4\unit 4story\Slide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4933" y="2819400"/>
            <a:ext cx="3539067" cy="2654300"/>
          </a:xfrm>
          <a:prstGeom prst="rect">
            <a:avLst/>
          </a:prstGeom>
          <a:noFill/>
        </p:spPr>
      </p:pic>
      <p:pic>
        <p:nvPicPr>
          <p:cNvPr id="8197" name="Picture 5" descr="C:\Users\Meishing\Desktop\meizhou pics\pics\pics\7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438400"/>
            <a:ext cx="1657350" cy="1304925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762000" y="1104900"/>
            <a:ext cx="1524000" cy="1333500"/>
            <a:chOff x="762000" y="1104900"/>
            <a:chExt cx="1524000" cy="1333500"/>
          </a:xfrm>
        </p:grpSpPr>
        <p:pic>
          <p:nvPicPr>
            <p:cNvPr id="29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72336" r="14361"/>
            <a:stretch>
              <a:fillRect/>
            </a:stretch>
          </p:blipFill>
          <p:spPr bwMode="auto">
            <a:xfrm>
              <a:off x="762000" y="1104900"/>
              <a:ext cx="1524000" cy="133350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752600" y="16002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55556E-6 C -0.00416 -0.10487 -0.00833 -0.20973 0.00643 -0.27524 C 0.02118 -0.34075 0.04323 -0.37061 0.08872 -0.39353 C 0.13421 -0.41644 0.2066 -0.41482 0.279 -0.41297 " pathEditMode="relative" ptsTypes="aaaA">
                                      <p:cBhvr>
                                        <p:cTn id="3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4-4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8915400" cy="465940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39624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50292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6172200"/>
            <a:ext cx="838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336" r="14361"/>
          <a:stretch>
            <a:fillRect/>
          </a:stretch>
        </p:blipFill>
        <p:spPr bwMode="auto">
          <a:xfrm>
            <a:off x="7239000" y="914400"/>
            <a:ext cx="1524000" cy="1333500"/>
          </a:xfrm>
          <a:prstGeom prst="rect">
            <a:avLst/>
          </a:prstGeom>
          <a:noFill/>
        </p:spPr>
      </p:pic>
      <p:pic>
        <p:nvPicPr>
          <p:cNvPr id="9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201" r="29327"/>
          <a:stretch>
            <a:fillRect/>
          </a:stretch>
        </p:blipFill>
        <p:spPr bwMode="auto">
          <a:xfrm>
            <a:off x="5698672" y="914400"/>
            <a:ext cx="1387928" cy="1295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14478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29600" y="15240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31242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声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30480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声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音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File:Ruído Noise 041113GFD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419600"/>
            <a:ext cx="2844800" cy="2133600"/>
          </a:xfrm>
          <a:prstGeom prst="rect">
            <a:avLst/>
          </a:prstGeom>
          <a:noFill/>
        </p:spPr>
      </p:pic>
      <p:pic>
        <p:nvPicPr>
          <p:cNvPr id="6152" name="Picture 8" descr="His Master's Voic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3886200"/>
            <a:ext cx="3551920" cy="2543176"/>
          </a:xfrm>
          <a:prstGeom prst="rect">
            <a:avLst/>
          </a:prstGeom>
          <a:noFill/>
        </p:spPr>
      </p:pic>
      <p:pic>
        <p:nvPicPr>
          <p:cNvPr id="6148" name="Picture 4" descr="http://upload.wikimedia.org/wikipedia/commons/thumb/e/e5/Italian_Gas_Horn.JPG/300px-Italian_Gas_Horn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20667" r="23333"/>
          <a:stretch>
            <a:fillRect/>
          </a:stretch>
        </p:blipFill>
        <p:spPr bwMode="auto">
          <a:xfrm>
            <a:off x="227584" y="4648200"/>
            <a:ext cx="1372616" cy="1838325"/>
          </a:xfrm>
          <a:prstGeom prst="rect">
            <a:avLst/>
          </a:prstGeom>
          <a:noFill/>
        </p:spPr>
      </p:pic>
      <p:pic>
        <p:nvPicPr>
          <p:cNvPr id="18" name="Picture 3" descr="C:\Users\Meishing\Desktop\meizhou pics\44-43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l="85000"/>
          <a:stretch>
            <a:fillRect/>
          </a:stretch>
        </p:blipFill>
        <p:spPr bwMode="auto">
          <a:xfrm>
            <a:off x="1143000" y="1143000"/>
            <a:ext cx="1559781" cy="126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4343400"/>
            <a:ext cx="5867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因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为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而且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所以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esktop\meizhou pics\44-4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296400" cy="6847647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19200" y="68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15240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24384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32766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9200" y="4114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4953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9200" y="57912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43000" y="67056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：我不姓王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1" name="Picture 1" descr="C:\Users\Meishing\Desktop\meizhou pics\44-2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57400" y="4495800"/>
            <a:ext cx="501015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42705"/>
          <a:stretch>
            <a:fillRect/>
          </a:stretch>
        </p:blipFill>
        <p:spPr bwMode="auto">
          <a:xfrm>
            <a:off x="0" y="4181475"/>
            <a:ext cx="9144000" cy="2559553"/>
          </a:xfrm>
          <a:prstGeom prst="rect">
            <a:avLst/>
          </a:prstGeom>
          <a:noFill/>
        </p:spPr>
      </p:pic>
      <p:pic>
        <p:nvPicPr>
          <p:cNvPr id="17411" name="Picture 3" descr="C:\Users\Meishing\Desktop\meizhou pics\44-4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514600"/>
            <a:ext cx="9144000" cy="1778000"/>
          </a:xfrm>
          <a:prstGeom prst="rect">
            <a:avLst/>
          </a:prstGeom>
          <a:noFill/>
        </p:spPr>
      </p:pic>
      <p:pic>
        <p:nvPicPr>
          <p:cNvPr id="17410" name="Picture 2" descr="C:\Users\Meishing\Desktop\meizhou pics\44-4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266766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1905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3000" y="32766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191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7620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91400" y="4191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7912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15200" y="16764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9200" y="6705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4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81370" r="72684"/>
          <a:stretch>
            <a:fillRect/>
          </a:stretch>
        </p:blipFill>
        <p:spPr bwMode="auto">
          <a:xfrm>
            <a:off x="6553200" y="0"/>
            <a:ext cx="2590800" cy="990600"/>
          </a:xfrm>
          <a:prstGeom prst="rect">
            <a:avLst/>
          </a:prstGeom>
          <a:noFill/>
        </p:spPr>
      </p:pic>
      <p:pic>
        <p:nvPicPr>
          <p:cNvPr id="25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2051" t="81370" r="34442"/>
          <a:stretch>
            <a:fillRect/>
          </a:stretch>
        </p:blipFill>
        <p:spPr bwMode="auto">
          <a:xfrm>
            <a:off x="0" y="762000"/>
            <a:ext cx="3505200" cy="984956"/>
          </a:xfrm>
          <a:prstGeom prst="rect">
            <a:avLst/>
          </a:prstGeom>
          <a:noFill/>
        </p:spPr>
      </p:pic>
      <p:pic>
        <p:nvPicPr>
          <p:cNvPr id="18434" name="Picture 2" descr="C:\Users\Meishing\Desktop\meizhou pics\44-5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76400"/>
            <a:ext cx="4740615" cy="5181600"/>
          </a:xfrm>
          <a:prstGeom prst="rect">
            <a:avLst/>
          </a:prstGeom>
          <a:noFill/>
        </p:spPr>
      </p:pic>
      <p:pic>
        <p:nvPicPr>
          <p:cNvPr id="18" name="Picture 4" descr="C:\Users\Meishing\Desktop\meizhou pics\44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62633" r="12590" b="22954"/>
          <a:stretch>
            <a:fillRect/>
          </a:stretch>
        </p:blipFill>
        <p:spPr bwMode="auto">
          <a:xfrm>
            <a:off x="0" y="0"/>
            <a:ext cx="6629400" cy="838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8382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3581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586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46482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6388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0" y="2514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7056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3001801"/>
            <a:ext cx="2733675" cy="3856199"/>
          </a:xfrm>
          <a:prstGeom prst="rect">
            <a:avLst/>
          </a:prstGeom>
          <a:noFill/>
        </p:spPr>
      </p:pic>
      <p:pic>
        <p:nvPicPr>
          <p:cNvPr id="58371" name="Picture 3" descr="C:\Users\Meishing\Desktop\meizhou pics\44-2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219200"/>
            <a:ext cx="4069158" cy="15240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6705600" y="8382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4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：我不姓王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大家都叫张先生什麽</a:t>
            </a:r>
            <a:r>
              <a:rPr lang="en-US" altLang="zh-CN" sz="2800" dirty="0" smtClean="0"/>
              <a:t>?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张先生认为他看到了谁？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张先生觉得那个人怎麽了</a:t>
            </a:r>
            <a:r>
              <a:rPr lang="en-US" altLang="zh-CN" sz="2800" dirty="0" smtClean="0"/>
              <a:t>?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那个人为什麽说他不姓王</a:t>
            </a:r>
            <a:r>
              <a:rPr lang="en-US" altLang="zh-CN" sz="2800" dirty="0" smtClean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这是怎么一回事？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6553200" y="11430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6629400" y="21336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/>
          </p:cNvPr>
          <p:cNvSpPr/>
          <p:nvPr/>
        </p:nvSpPr>
        <p:spPr>
          <a:xfrm>
            <a:off x="6553200" y="32004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/>
          </p:cNvPr>
          <p:cNvSpPr/>
          <p:nvPr/>
        </p:nvSpPr>
        <p:spPr>
          <a:xfrm>
            <a:off x="6553200" y="4267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Sound 21">
            <a:hlinkClick r:id="" action="ppaction://noaction" highlightClick="1"/>
          </p:cNvPr>
          <p:cNvSpPr/>
          <p:nvPr/>
        </p:nvSpPr>
        <p:spPr>
          <a:xfrm>
            <a:off x="6553200" y="5410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请学生听完课文朗读後，先听问题，後回答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4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4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4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4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：我不姓王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18059</TotalTime>
  <Words>577</Words>
  <Application>Microsoft Office PowerPoint</Application>
  <PresentationFormat>On-screen Show (4:3)</PresentationFormat>
  <Paragraphs>140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Flow</vt:lpstr>
      <vt:lpstr>美洲华语第四册</vt:lpstr>
      <vt:lpstr>第一周</vt:lpstr>
      <vt:lpstr>课前活动</vt:lpstr>
      <vt:lpstr>课文：我不姓王 （听一听）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马马虎虎 请到美洲华语网站下载ppt 或利用美洲华语创作天地 http://blog.huayuworld.org/meizhouworld 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会话练习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157</cp:revision>
  <dcterms:created xsi:type="dcterms:W3CDTF">2014-04-02T02:41:18Z</dcterms:created>
  <dcterms:modified xsi:type="dcterms:W3CDTF">2014-10-10T20:07:55Z</dcterms:modified>
</cp:coreProperties>
</file>